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8" r:id="rId3"/>
    <p:sldId id="259" r:id="rId4"/>
    <p:sldId id="263"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7" d="100"/>
          <a:sy n="97" d="100"/>
        </p:scale>
        <p:origin x="-30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png"/><Relationship Id="rId4" Type="http://schemas.openxmlformats.org/officeDocument/2006/relationships/image" Target="../media/image7.jpg"/></Relationships>
</file>

<file path=ppt/diagrams/_rels/data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png"/><Relationship Id="rId4" Type="http://schemas.openxmlformats.org/officeDocument/2006/relationships/image" Target="../media/image11.jpg"/></Relationships>
</file>

<file path=ppt/diagrams/_rels/data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4" Type="http://schemas.openxmlformats.org/officeDocument/2006/relationships/image" Target="../media/image15.png"/></Relationships>
</file>

<file path=ppt/diagrams/_rels/data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ata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image" Target="../media/image4.png"/><Relationship Id="rId4" Type="http://schemas.openxmlformats.org/officeDocument/2006/relationships/image" Target="../media/image7.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png"/><Relationship Id="rId4" Type="http://schemas.openxmlformats.org/officeDocument/2006/relationships/image" Target="../media/image11.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4" Type="http://schemas.openxmlformats.org/officeDocument/2006/relationships/image" Target="../media/image1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 Id="rId4" Type="http://schemas.openxmlformats.org/officeDocument/2006/relationships/image" Target="../media/image19.png"/></Relationships>
</file>

<file path=ppt/diagrams/_rels/drawing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AEE981-17C3-4644-B5C7-02D15D7B05BB}" type="doc">
      <dgm:prSet loTypeId="urn:microsoft.com/office/officeart/2008/layout/AlternatingPictureBlocks" loCatId="list" qsTypeId="urn:microsoft.com/office/officeart/2005/8/quickstyle/simple1" qsCatId="simple" csTypeId="urn:microsoft.com/office/officeart/2005/8/colors/colorful3" csCatId="colorful" phldr="1"/>
      <dgm:spPr/>
    </dgm:pt>
    <dgm:pt modelId="{26203ED5-1055-44D7-AF53-35313E407D2F}">
      <dgm:prSet/>
      <dgm:spPr/>
      <dgm:t>
        <a:bodyPr/>
        <a:lstStyle/>
        <a:p>
          <a:r>
            <a:rPr lang="en-GB" b="1" i="0" u="none"/>
            <a:t>Adavu provided professional emotional support and practical casework support to adults survivors of modern slavery.</a:t>
          </a:r>
          <a:endParaRPr lang="en-GB" b="0" i="0" u="none"/>
        </a:p>
      </dgm:t>
    </dgm:pt>
    <dgm:pt modelId="{0E7EAF12-5CB1-4B37-B739-F092A13EB4CF}" type="parTrans" cxnId="{82882528-C536-4291-9604-709815E8104C}">
      <dgm:prSet/>
      <dgm:spPr/>
      <dgm:t>
        <a:bodyPr/>
        <a:lstStyle/>
        <a:p>
          <a:endParaRPr lang="en-GB"/>
        </a:p>
      </dgm:t>
    </dgm:pt>
    <dgm:pt modelId="{4103EA87-1670-4338-A6D6-15A7CAE25E69}" type="sibTrans" cxnId="{82882528-C536-4291-9604-709815E8104C}">
      <dgm:prSet/>
      <dgm:spPr/>
      <dgm:t>
        <a:bodyPr/>
        <a:lstStyle/>
        <a:p>
          <a:endParaRPr lang="en-GB"/>
        </a:p>
      </dgm:t>
    </dgm:pt>
    <dgm:pt modelId="{F35A21E3-C1B1-4363-A617-191FAD116249}">
      <dgm:prSet/>
      <dgm:spPr/>
      <dgm:t>
        <a:bodyPr/>
        <a:lstStyle/>
        <a:p>
          <a:r>
            <a:rPr lang="en-GB" b="1" i="0" u="none" dirty="0"/>
            <a:t>St Paul's Children's Centre is issuing family resource packs: 1. Play bags for children 2. Domestic abuse support bags 3. Home safety resource bag 4. Wellbeing bags for parents </a:t>
          </a:r>
          <a:endParaRPr lang="en-GB" b="0" i="0" u="none" dirty="0"/>
        </a:p>
      </dgm:t>
    </dgm:pt>
    <dgm:pt modelId="{12D298EA-767C-42FB-A425-11F538496336}" type="parTrans" cxnId="{0C87DC39-7A94-4C55-B767-3C4A478C5667}">
      <dgm:prSet/>
      <dgm:spPr/>
      <dgm:t>
        <a:bodyPr/>
        <a:lstStyle/>
        <a:p>
          <a:endParaRPr lang="en-GB"/>
        </a:p>
      </dgm:t>
    </dgm:pt>
    <dgm:pt modelId="{917C1B5C-173C-4862-BC2B-1D1E94C0EC59}" type="sibTrans" cxnId="{0C87DC39-7A94-4C55-B767-3C4A478C5667}">
      <dgm:prSet/>
      <dgm:spPr/>
      <dgm:t>
        <a:bodyPr/>
        <a:lstStyle/>
        <a:p>
          <a:endParaRPr lang="en-GB"/>
        </a:p>
      </dgm:t>
    </dgm:pt>
    <dgm:pt modelId="{CC9592AD-77EA-4290-A62E-581BC24BE97E}">
      <dgm:prSet/>
      <dgm:spPr/>
      <dgm:t>
        <a:bodyPr/>
        <a:lstStyle/>
        <a:p>
          <a:r>
            <a:rPr lang="en-GB" b="1" i="0" u="none"/>
            <a:t>The Oak Unlocked project, in collaboration with Lakey Lane Primary School, providing online and offline families with means of engagement including Online, DVD/ CD or letter communication</a:t>
          </a:r>
          <a:endParaRPr lang="en-GB" b="0" i="0" u="none" dirty="0"/>
        </a:p>
      </dgm:t>
    </dgm:pt>
    <dgm:pt modelId="{CBD3ABCF-EEE3-441E-9DEB-FC31BE835708}" type="parTrans" cxnId="{48FF2DA1-EEFA-4BFB-AD06-046269BFFDD5}">
      <dgm:prSet/>
      <dgm:spPr/>
      <dgm:t>
        <a:bodyPr/>
        <a:lstStyle/>
        <a:p>
          <a:endParaRPr lang="en-GB"/>
        </a:p>
      </dgm:t>
    </dgm:pt>
    <dgm:pt modelId="{E30FFE33-E0B9-40ED-B7E0-5D026D8EE0E5}" type="sibTrans" cxnId="{48FF2DA1-EEFA-4BFB-AD06-046269BFFDD5}">
      <dgm:prSet/>
      <dgm:spPr/>
      <dgm:t>
        <a:bodyPr/>
        <a:lstStyle/>
        <a:p>
          <a:endParaRPr lang="en-GB"/>
        </a:p>
      </dgm:t>
    </dgm:pt>
    <dgm:pt modelId="{B918831B-2345-4AC2-9D48-6C1361632DF2}">
      <dgm:prSet/>
      <dgm:spPr/>
      <dgm:t>
        <a:bodyPr/>
        <a:lstStyle/>
        <a:p>
          <a:r>
            <a:rPr lang="en-GB" b="1" i="0" u="none"/>
            <a:t>Highfield Hall support families with a Food Bank and food parcels, checking in with families over the phone. Using social distancing measures to provide exercise and wellbeing sessions to vulnerable families. They are also working with Birmingham Carers Network &amp; Local Refuge Centre to support families in Sparkhill/ Sparkbrook. </a:t>
          </a:r>
          <a:endParaRPr lang="en-GB" b="0" i="0" u="none"/>
        </a:p>
      </dgm:t>
    </dgm:pt>
    <dgm:pt modelId="{24C81CE4-F496-43A7-8FA0-B1DC77680DD1}" type="parTrans" cxnId="{CDE287DA-14E1-4E22-844E-385D8B47D382}">
      <dgm:prSet/>
      <dgm:spPr/>
      <dgm:t>
        <a:bodyPr/>
        <a:lstStyle/>
        <a:p>
          <a:endParaRPr lang="en-GB"/>
        </a:p>
      </dgm:t>
    </dgm:pt>
    <dgm:pt modelId="{30ACE62F-E3F6-4BF6-9CB9-22034827BB2B}" type="sibTrans" cxnId="{CDE287DA-14E1-4E22-844E-385D8B47D382}">
      <dgm:prSet/>
      <dgm:spPr/>
      <dgm:t>
        <a:bodyPr/>
        <a:lstStyle/>
        <a:p>
          <a:endParaRPr lang="en-GB"/>
        </a:p>
      </dgm:t>
    </dgm:pt>
    <dgm:pt modelId="{C9B5B241-D2B5-40E2-90DD-8AD7EE3795AF}" type="pres">
      <dgm:prSet presAssocID="{4FAEE981-17C3-4644-B5C7-02D15D7B05BB}" presName="linearFlow" presStyleCnt="0">
        <dgm:presLayoutVars>
          <dgm:dir/>
          <dgm:resizeHandles val="exact"/>
        </dgm:presLayoutVars>
      </dgm:prSet>
      <dgm:spPr/>
    </dgm:pt>
    <dgm:pt modelId="{9C870605-E11D-450B-BC52-1D274F56A06C}" type="pres">
      <dgm:prSet presAssocID="{26203ED5-1055-44D7-AF53-35313E407D2F}" presName="comp" presStyleCnt="0"/>
      <dgm:spPr/>
    </dgm:pt>
    <dgm:pt modelId="{7CF549DB-A0A8-46D5-A873-99813A34C315}" type="pres">
      <dgm:prSet presAssocID="{26203ED5-1055-44D7-AF53-35313E407D2F}" presName="rect2" presStyleLbl="node1" presStyleIdx="0" presStyleCnt="4">
        <dgm:presLayoutVars>
          <dgm:bulletEnabled val="1"/>
        </dgm:presLayoutVars>
      </dgm:prSet>
      <dgm:spPr/>
      <dgm:t>
        <a:bodyPr/>
        <a:lstStyle/>
        <a:p>
          <a:endParaRPr lang="en-GB"/>
        </a:p>
      </dgm:t>
    </dgm:pt>
    <dgm:pt modelId="{07568B02-C463-4276-95C4-B28345A7D000}" type="pres">
      <dgm:prSet presAssocID="{26203ED5-1055-44D7-AF53-35313E407D2F}" presName="rect1" presStyleLbl="lnNode1" presStyleIdx="0" presStyleCnt="4"/>
      <dgm:spPr>
        <a:blipFill rotWithShape="1">
          <a:blip xmlns:r="http://schemas.openxmlformats.org/officeDocument/2006/relationships" r:embed="rId1"/>
          <a:stretch>
            <a:fillRect/>
          </a:stretch>
        </a:blipFill>
      </dgm:spPr>
    </dgm:pt>
    <dgm:pt modelId="{9228A834-8055-4F14-BD1F-5108C8725A31}" type="pres">
      <dgm:prSet presAssocID="{4103EA87-1670-4338-A6D6-15A7CAE25E69}" presName="sibTrans" presStyleCnt="0"/>
      <dgm:spPr/>
    </dgm:pt>
    <dgm:pt modelId="{C20DDDB3-7027-4450-9F02-9445A07F6ED0}" type="pres">
      <dgm:prSet presAssocID="{F35A21E3-C1B1-4363-A617-191FAD116249}" presName="comp" presStyleCnt="0"/>
      <dgm:spPr/>
    </dgm:pt>
    <dgm:pt modelId="{41024161-CF04-430C-A821-26AF9D3F89C8}" type="pres">
      <dgm:prSet presAssocID="{F35A21E3-C1B1-4363-A617-191FAD116249}" presName="rect2" presStyleLbl="node1" presStyleIdx="1" presStyleCnt="4">
        <dgm:presLayoutVars>
          <dgm:bulletEnabled val="1"/>
        </dgm:presLayoutVars>
      </dgm:prSet>
      <dgm:spPr/>
      <dgm:t>
        <a:bodyPr/>
        <a:lstStyle/>
        <a:p>
          <a:endParaRPr lang="en-GB"/>
        </a:p>
      </dgm:t>
    </dgm:pt>
    <dgm:pt modelId="{DA896B4E-989B-44B6-B4CF-F8D6E45C4053}" type="pres">
      <dgm:prSet presAssocID="{F35A21E3-C1B1-4363-A617-191FAD116249}" presName="rect1" presStyleLbl="ln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t="-1000" b="-1000"/>
          </a:stretch>
        </a:blipFill>
      </dgm:spPr>
    </dgm:pt>
    <dgm:pt modelId="{5C0DCD8C-F078-4CFD-ACC6-9D60A537694E}" type="pres">
      <dgm:prSet presAssocID="{917C1B5C-173C-4862-BC2B-1D1E94C0EC59}" presName="sibTrans" presStyleCnt="0"/>
      <dgm:spPr/>
    </dgm:pt>
    <dgm:pt modelId="{18540790-6470-447F-A808-79B3E320EAF2}" type="pres">
      <dgm:prSet presAssocID="{CC9592AD-77EA-4290-A62E-581BC24BE97E}" presName="comp" presStyleCnt="0"/>
      <dgm:spPr/>
    </dgm:pt>
    <dgm:pt modelId="{F29A007F-ABE9-420E-94D0-D585E45A9272}" type="pres">
      <dgm:prSet presAssocID="{CC9592AD-77EA-4290-A62E-581BC24BE97E}" presName="rect2" presStyleLbl="node1" presStyleIdx="2" presStyleCnt="4">
        <dgm:presLayoutVars>
          <dgm:bulletEnabled val="1"/>
        </dgm:presLayoutVars>
      </dgm:prSet>
      <dgm:spPr/>
      <dgm:t>
        <a:bodyPr/>
        <a:lstStyle/>
        <a:p>
          <a:endParaRPr lang="en-GB"/>
        </a:p>
      </dgm:t>
    </dgm:pt>
    <dgm:pt modelId="{5E8607C7-7551-44B0-82A6-B1EBE4A6102B}" type="pres">
      <dgm:prSet presAssocID="{CC9592AD-77EA-4290-A62E-581BC24BE97E}" presName="rect1" presStyleLbl="ln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1000" r="-21000"/>
          </a:stretch>
        </a:blipFill>
      </dgm:spPr>
    </dgm:pt>
    <dgm:pt modelId="{49ADDF7F-F62C-4DDD-B801-FED5C7464B75}" type="pres">
      <dgm:prSet presAssocID="{E30FFE33-E0B9-40ED-B7E0-5D026D8EE0E5}" presName="sibTrans" presStyleCnt="0"/>
      <dgm:spPr/>
    </dgm:pt>
    <dgm:pt modelId="{EAE07504-F4E3-4B6E-9325-871A059223BF}" type="pres">
      <dgm:prSet presAssocID="{B918831B-2345-4AC2-9D48-6C1361632DF2}" presName="comp" presStyleCnt="0"/>
      <dgm:spPr/>
    </dgm:pt>
    <dgm:pt modelId="{24398DD1-BD52-4909-9020-F827FF449870}" type="pres">
      <dgm:prSet presAssocID="{B918831B-2345-4AC2-9D48-6C1361632DF2}" presName="rect2" presStyleLbl="node1" presStyleIdx="3" presStyleCnt="4">
        <dgm:presLayoutVars>
          <dgm:bulletEnabled val="1"/>
        </dgm:presLayoutVars>
      </dgm:prSet>
      <dgm:spPr/>
      <dgm:t>
        <a:bodyPr/>
        <a:lstStyle/>
        <a:p>
          <a:endParaRPr lang="en-GB"/>
        </a:p>
      </dgm:t>
    </dgm:pt>
    <dgm:pt modelId="{4622013A-E287-4179-A71D-57CBB3D08FC6}" type="pres">
      <dgm:prSet presAssocID="{B918831B-2345-4AC2-9D48-6C1361632DF2}" presName="rect1" presStyleLbl="ln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dgm:spPr>
    </dgm:pt>
  </dgm:ptLst>
  <dgm:cxnLst>
    <dgm:cxn modelId="{133BB6F4-A62B-421C-A775-EB64D1C36D43}" type="presOf" srcId="{B918831B-2345-4AC2-9D48-6C1361632DF2}" destId="{24398DD1-BD52-4909-9020-F827FF449870}" srcOrd="0" destOrd="0" presId="urn:microsoft.com/office/officeart/2008/layout/AlternatingPictureBlocks"/>
    <dgm:cxn modelId="{CCB72DE0-EC00-462D-B8DF-A00B44C2E98D}" type="presOf" srcId="{F35A21E3-C1B1-4363-A617-191FAD116249}" destId="{41024161-CF04-430C-A821-26AF9D3F89C8}" srcOrd="0" destOrd="0" presId="urn:microsoft.com/office/officeart/2008/layout/AlternatingPictureBlocks"/>
    <dgm:cxn modelId="{C2DC39EE-C4A7-4FA6-9924-24055D2024CB}" type="presOf" srcId="{4FAEE981-17C3-4644-B5C7-02D15D7B05BB}" destId="{C9B5B241-D2B5-40E2-90DD-8AD7EE3795AF}" srcOrd="0" destOrd="0" presId="urn:microsoft.com/office/officeart/2008/layout/AlternatingPictureBlocks"/>
    <dgm:cxn modelId="{0C87DC39-7A94-4C55-B767-3C4A478C5667}" srcId="{4FAEE981-17C3-4644-B5C7-02D15D7B05BB}" destId="{F35A21E3-C1B1-4363-A617-191FAD116249}" srcOrd="1" destOrd="0" parTransId="{12D298EA-767C-42FB-A425-11F538496336}" sibTransId="{917C1B5C-173C-4862-BC2B-1D1E94C0EC59}"/>
    <dgm:cxn modelId="{94CFA592-D860-400D-8988-09DB813DA65C}" type="presOf" srcId="{26203ED5-1055-44D7-AF53-35313E407D2F}" destId="{7CF549DB-A0A8-46D5-A873-99813A34C315}" srcOrd="0" destOrd="0" presId="urn:microsoft.com/office/officeart/2008/layout/AlternatingPictureBlocks"/>
    <dgm:cxn modelId="{CDE287DA-14E1-4E22-844E-385D8B47D382}" srcId="{4FAEE981-17C3-4644-B5C7-02D15D7B05BB}" destId="{B918831B-2345-4AC2-9D48-6C1361632DF2}" srcOrd="3" destOrd="0" parTransId="{24C81CE4-F496-43A7-8FA0-B1DC77680DD1}" sibTransId="{30ACE62F-E3F6-4BF6-9CB9-22034827BB2B}"/>
    <dgm:cxn modelId="{82882528-C536-4291-9604-709815E8104C}" srcId="{4FAEE981-17C3-4644-B5C7-02D15D7B05BB}" destId="{26203ED5-1055-44D7-AF53-35313E407D2F}" srcOrd="0" destOrd="0" parTransId="{0E7EAF12-5CB1-4B37-B739-F092A13EB4CF}" sibTransId="{4103EA87-1670-4338-A6D6-15A7CAE25E69}"/>
    <dgm:cxn modelId="{E9D17DEF-32CA-4F4C-9728-1F6970EE0FCD}" type="presOf" srcId="{CC9592AD-77EA-4290-A62E-581BC24BE97E}" destId="{F29A007F-ABE9-420E-94D0-D585E45A9272}" srcOrd="0" destOrd="0" presId="urn:microsoft.com/office/officeart/2008/layout/AlternatingPictureBlocks"/>
    <dgm:cxn modelId="{48FF2DA1-EEFA-4BFB-AD06-046269BFFDD5}" srcId="{4FAEE981-17C3-4644-B5C7-02D15D7B05BB}" destId="{CC9592AD-77EA-4290-A62E-581BC24BE97E}" srcOrd="2" destOrd="0" parTransId="{CBD3ABCF-EEE3-441E-9DEB-FC31BE835708}" sibTransId="{E30FFE33-E0B9-40ED-B7E0-5D026D8EE0E5}"/>
    <dgm:cxn modelId="{87429D0F-65FB-4AD8-B9FB-23CCD90E0399}" type="presParOf" srcId="{C9B5B241-D2B5-40E2-90DD-8AD7EE3795AF}" destId="{9C870605-E11D-450B-BC52-1D274F56A06C}" srcOrd="0" destOrd="0" presId="urn:microsoft.com/office/officeart/2008/layout/AlternatingPictureBlocks"/>
    <dgm:cxn modelId="{1E3C5784-44D6-463D-BD6C-92E29C2D4EA8}" type="presParOf" srcId="{9C870605-E11D-450B-BC52-1D274F56A06C}" destId="{7CF549DB-A0A8-46D5-A873-99813A34C315}" srcOrd="0" destOrd="0" presId="urn:microsoft.com/office/officeart/2008/layout/AlternatingPictureBlocks"/>
    <dgm:cxn modelId="{E86C70E4-BB67-4134-BB95-7DF53E752552}" type="presParOf" srcId="{9C870605-E11D-450B-BC52-1D274F56A06C}" destId="{07568B02-C463-4276-95C4-B28345A7D000}" srcOrd="1" destOrd="0" presId="urn:microsoft.com/office/officeart/2008/layout/AlternatingPictureBlocks"/>
    <dgm:cxn modelId="{69F8C119-DA94-49AA-85B6-2C1EAB57CC1E}" type="presParOf" srcId="{C9B5B241-D2B5-40E2-90DD-8AD7EE3795AF}" destId="{9228A834-8055-4F14-BD1F-5108C8725A31}" srcOrd="1" destOrd="0" presId="urn:microsoft.com/office/officeart/2008/layout/AlternatingPictureBlocks"/>
    <dgm:cxn modelId="{E8DA27C2-26AB-4FCA-B8F6-58BB30C86EC5}" type="presParOf" srcId="{C9B5B241-D2B5-40E2-90DD-8AD7EE3795AF}" destId="{C20DDDB3-7027-4450-9F02-9445A07F6ED0}" srcOrd="2" destOrd="0" presId="urn:microsoft.com/office/officeart/2008/layout/AlternatingPictureBlocks"/>
    <dgm:cxn modelId="{CC4AAE88-F4F8-484B-8DE9-50D6A62E7761}" type="presParOf" srcId="{C20DDDB3-7027-4450-9F02-9445A07F6ED0}" destId="{41024161-CF04-430C-A821-26AF9D3F89C8}" srcOrd="0" destOrd="0" presId="urn:microsoft.com/office/officeart/2008/layout/AlternatingPictureBlocks"/>
    <dgm:cxn modelId="{8D000D43-1070-4272-B1F7-836F57B0179F}" type="presParOf" srcId="{C20DDDB3-7027-4450-9F02-9445A07F6ED0}" destId="{DA896B4E-989B-44B6-B4CF-F8D6E45C4053}" srcOrd="1" destOrd="0" presId="urn:microsoft.com/office/officeart/2008/layout/AlternatingPictureBlocks"/>
    <dgm:cxn modelId="{D54CB6E1-FE96-4018-A8C8-D48D996EF6F4}" type="presParOf" srcId="{C9B5B241-D2B5-40E2-90DD-8AD7EE3795AF}" destId="{5C0DCD8C-F078-4CFD-ACC6-9D60A537694E}" srcOrd="3" destOrd="0" presId="urn:microsoft.com/office/officeart/2008/layout/AlternatingPictureBlocks"/>
    <dgm:cxn modelId="{8498736E-36EC-4A78-87C9-E98FE153E51F}" type="presParOf" srcId="{C9B5B241-D2B5-40E2-90DD-8AD7EE3795AF}" destId="{18540790-6470-447F-A808-79B3E320EAF2}" srcOrd="4" destOrd="0" presId="urn:microsoft.com/office/officeart/2008/layout/AlternatingPictureBlocks"/>
    <dgm:cxn modelId="{5FAC8B03-7EAE-430F-9AF7-3C231CD8DB9F}" type="presParOf" srcId="{18540790-6470-447F-A808-79B3E320EAF2}" destId="{F29A007F-ABE9-420E-94D0-D585E45A9272}" srcOrd="0" destOrd="0" presId="urn:microsoft.com/office/officeart/2008/layout/AlternatingPictureBlocks"/>
    <dgm:cxn modelId="{47F29EA2-2DD9-4DF0-BE51-6293FEA0181F}" type="presParOf" srcId="{18540790-6470-447F-A808-79B3E320EAF2}" destId="{5E8607C7-7551-44B0-82A6-B1EBE4A6102B}" srcOrd="1" destOrd="0" presId="urn:microsoft.com/office/officeart/2008/layout/AlternatingPictureBlocks"/>
    <dgm:cxn modelId="{855DB3CC-F510-4BB7-BD6B-4DF1691AF282}" type="presParOf" srcId="{C9B5B241-D2B5-40E2-90DD-8AD7EE3795AF}" destId="{49ADDF7F-F62C-4DDD-B801-FED5C7464B75}" srcOrd="5" destOrd="0" presId="urn:microsoft.com/office/officeart/2008/layout/AlternatingPictureBlocks"/>
    <dgm:cxn modelId="{EC787E3F-620A-490B-8756-8ECD4EFD6B92}" type="presParOf" srcId="{C9B5B241-D2B5-40E2-90DD-8AD7EE3795AF}" destId="{EAE07504-F4E3-4B6E-9325-871A059223BF}" srcOrd="6" destOrd="0" presId="urn:microsoft.com/office/officeart/2008/layout/AlternatingPictureBlocks"/>
    <dgm:cxn modelId="{95C68E99-85CF-4A2F-B534-2D6241969B7D}" type="presParOf" srcId="{EAE07504-F4E3-4B6E-9325-871A059223BF}" destId="{24398DD1-BD52-4909-9020-F827FF449870}" srcOrd="0" destOrd="0" presId="urn:microsoft.com/office/officeart/2008/layout/AlternatingPictureBlocks"/>
    <dgm:cxn modelId="{4B331BD2-6651-481E-938F-57BA21C1D123}" type="presParOf" srcId="{EAE07504-F4E3-4B6E-9325-871A059223BF}" destId="{4622013A-E287-4179-A71D-57CBB3D08FC6}"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AEE981-17C3-4644-B5C7-02D15D7B05BB}" type="doc">
      <dgm:prSet loTypeId="urn:microsoft.com/office/officeart/2008/layout/AlternatingPictureBlocks" loCatId="list" qsTypeId="urn:microsoft.com/office/officeart/2005/8/quickstyle/simple1" qsCatId="simple" csTypeId="urn:microsoft.com/office/officeart/2005/8/colors/colorful1" csCatId="colorful" phldr="1"/>
      <dgm:spPr/>
    </dgm:pt>
    <dgm:pt modelId="{6C9151AD-D64C-4B85-8E26-2AF4F7BF87F8}">
      <dgm:prSet phldrT="[Text]" custT="1"/>
      <dgm:spPr/>
      <dgm:t>
        <a:bodyPr/>
        <a:lstStyle/>
        <a:p>
          <a:r>
            <a:rPr lang="en-GB" sz="1100" b="1" i="0" u="none" dirty="0">
              <a:latin typeface="+mn-lt"/>
            </a:rPr>
            <a:t>#HomeNotAlone works with young people by creating safe on-line spaces and telephone calls. The project wants to develop insight to record the progress and results of this crisis and how it affected young people. </a:t>
          </a:r>
          <a:endParaRPr lang="en-GB" sz="1100" dirty="0">
            <a:latin typeface="+mn-lt"/>
          </a:endParaRPr>
        </a:p>
      </dgm:t>
    </dgm:pt>
    <dgm:pt modelId="{E8DA78BA-22E3-4E23-8A81-3EA6ED4D2FC9}" type="parTrans" cxnId="{45BFDE35-AA6A-415A-BFB4-BDC1E1A35B71}">
      <dgm:prSet/>
      <dgm:spPr/>
      <dgm:t>
        <a:bodyPr/>
        <a:lstStyle/>
        <a:p>
          <a:endParaRPr lang="en-GB" sz="1100">
            <a:latin typeface="+mn-lt"/>
          </a:endParaRPr>
        </a:p>
      </dgm:t>
    </dgm:pt>
    <dgm:pt modelId="{80FCDBB3-D406-454C-82E5-423FD79A39E7}" type="sibTrans" cxnId="{45BFDE35-AA6A-415A-BFB4-BDC1E1A35B71}">
      <dgm:prSet/>
      <dgm:spPr/>
      <dgm:t>
        <a:bodyPr/>
        <a:lstStyle/>
        <a:p>
          <a:endParaRPr lang="en-GB" sz="1100">
            <a:latin typeface="+mn-lt"/>
          </a:endParaRPr>
        </a:p>
      </dgm:t>
    </dgm:pt>
    <dgm:pt modelId="{2CAAA382-C0C0-4E57-B1D0-A9B7358622A6}">
      <dgm:prSet custT="1"/>
      <dgm:spPr/>
      <dgm:t>
        <a:bodyPr/>
        <a:lstStyle/>
        <a:p>
          <a:r>
            <a:rPr lang="en-GB" sz="1100" b="1" i="0" u="none">
              <a:latin typeface="+mn-lt"/>
            </a:rPr>
            <a:t>St Christopher's continue to run their stay &amp; play sessions for 0-5 year olds and their families online.</a:t>
          </a:r>
          <a:endParaRPr lang="en-GB" sz="1100" b="0" i="0" u="none">
            <a:latin typeface="+mn-lt"/>
          </a:endParaRPr>
        </a:p>
      </dgm:t>
    </dgm:pt>
    <dgm:pt modelId="{2D414433-2767-4E3C-A660-EF7CF7294B38}" type="parTrans" cxnId="{65787235-BE45-4497-B7D2-5D9C83943AA1}">
      <dgm:prSet/>
      <dgm:spPr/>
      <dgm:t>
        <a:bodyPr/>
        <a:lstStyle/>
        <a:p>
          <a:endParaRPr lang="en-GB" sz="1100">
            <a:latin typeface="+mn-lt"/>
          </a:endParaRPr>
        </a:p>
      </dgm:t>
    </dgm:pt>
    <dgm:pt modelId="{08C5B2EC-CFFC-4666-9221-8084CFA9E2DB}" type="sibTrans" cxnId="{65787235-BE45-4497-B7D2-5D9C83943AA1}">
      <dgm:prSet/>
      <dgm:spPr/>
      <dgm:t>
        <a:bodyPr/>
        <a:lstStyle/>
        <a:p>
          <a:endParaRPr lang="en-GB" sz="1100">
            <a:latin typeface="+mn-lt"/>
          </a:endParaRPr>
        </a:p>
      </dgm:t>
    </dgm:pt>
    <dgm:pt modelId="{B4752820-8A1A-4979-A77E-F9E86ABA03C7}">
      <dgm:prSet custT="1"/>
      <dgm:spPr/>
      <dgm:t>
        <a:bodyPr/>
        <a:lstStyle/>
        <a:p>
          <a:r>
            <a:rPr lang="en-GB" sz="1100" b="1" i="0" u="none">
              <a:latin typeface="+mn-lt"/>
            </a:rPr>
            <a:t>#WhoCares programme provides direct support to young carers (age 5 to 16), young people and families.</a:t>
          </a:r>
          <a:endParaRPr lang="en-GB" sz="1100" b="0" i="0" u="none">
            <a:latin typeface="+mn-lt"/>
          </a:endParaRPr>
        </a:p>
      </dgm:t>
    </dgm:pt>
    <dgm:pt modelId="{E36A1F56-0420-4824-B994-2D8F3FED5C47}" type="parTrans" cxnId="{2DB6484C-B08E-4D4D-9A53-82CA2CCE8852}">
      <dgm:prSet/>
      <dgm:spPr/>
      <dgm:t>
        <a:bodyPr/>
        <a:lstStyle/>
        <a:p>
          <a:endParaRPr lang="en-GB" sz="1100">
            <a:latin typeface="+mn-lt"/>
          </a:endParaRPr>
        </a:p>
      </dgm:t>
    </dgm:pt>
    <dgm:pt modelId="{E8999CFC-AC1F-46AE-80B5-73424C87D668}" type="sibTrans" cxnId="{2DB6484C-B08E-4D4D-9A53-82CA2CCE8852}">
      <dgm:prSet/>
      <dgm:spPr/>
      <dgm:t>
        <a:bodyPr/>
        <a:lstStyle/>
        <a:p>
          <a:endParaRPr lang="en-GB" sz="1100">
            <a:latin typeface="+mn-lt"/>
          </a:endParaRPr>
        </a:p>
      </dgm:t>
    </dgm:pt>
    <dgm:pt modelId="{E6C6915E-B223-4A14-A1F1-E06F742487E9}">
      <dgm:prSet custT="1"/>
      <dgm:spPr/>
      <dgm:t>
        <a:bodyPr/>
        <a:lstStyle/>
        <a:p>
          <a:r>
            <a:rPr lang="en-GB" sz="1100" b="1" i="0" u="none">
              <a:latin typeface="+mn-lt"/>
            </a:rPr>
            <a:t>Smatlyte can offer service access to tablets allow families to stay connected. Run online services to support families, including pastoral and parenting support. Signposting to local food banks, free school meal vouchers and access to universal services such as benefits. </a:t>
          </a:r>
          <a:endParaRPr lang="en-GB" sz="1100" b="0" i="0" u="none">
            <a:latin typeface="+mn-lt"/>
          </a:endParaRPr>
        </a:p>
      </dgm:t>
    </dgm:pt>
    <dgm:pt modelId="{F8C6EBD8-8F06-41D8-B023-A8DCA4050BA1}" type="parTrans" cxnId="{E271E21E-115C-44DF-B2B1-6A5EBC45999F}">
      <dgm:prSet/>
      <dgm:spPr/>
      <dgm:t>
        <a:bodyPr/>
        <a:lstStyle/>
        <a:p>
          <a:endParaRPr lang="en-GB" sz="1100">
            <a:latin typeface="+mn-lt"/>
          </a:endParaRPr>
        </a:p>
      </dgm:t>
    </dgm:pt>
    <dgm:pt modelId="{59FCED62-0E71-4DE7-89CF-69B7FAECC505}" type="sibTrans" cxnId="{E271E21E-115C-44DF-B2B1-6A5EBC45999F}">
      <dgm:prSet/>
      <dgm:spPr/>
      <dgm:t>
        <a:bodyPr/>
        <a:lstStyle/>
        <a:p>
          <a:endParaRPr lang="en-GB" sz="1100">
            <a:latin typeface="+mn-lt"/>
          </a:endParaRPr>
        </a:p>
      </dgm:t>
    </dgm:pt>
    <dgm:pt modelId="{C9B5B241-D2B5-40E2-90DD-8AD7EE3795AF}" type="pres">
      <dgm:prSet presAssocID="{4FAEE981-17C3-4644-B5C7-02D15D7B05BB}" presName="linearFlow" presStyleCnt="0">
        <dgm:presLayoutVars>
          <dgm:dir/>
          <dgm:resizeHandles val="exact"/>
        </dgm:presLayoutVars>
      </dgm:prSet>
      <dgm:spPr/>
    </dgm:pt>
    <dgm:pt modelId="{C79D0060-E6F3-4AFD-B1FB-DA0F62FA8CC0}" type="pres">
      <dgm:prSet presAssocID="{6C9151AD-D64C-4B85-8E26-2AF4F7BF87F8}" presName="comp" presStyleCnt="0"/>
      <dgm:spPr/>
    </dgm:pt>
    <dgm:pt modelId="{0E94A740-2F5C-4F3A-80C5-8702EC4600B5}" type="pres">
      <dgm:prSet presAssocID="{6C9151AD-D64C-4B85-8E26-2AF4F7BF87F8}" presName="rect2" presStyleLbl="node1" presStyleIdx="0" presStyleCnt="4">
        <dgm:presLayoutVars>
          <dgm:bulletEnabled val="1"/>
        </dgm:presLayoutVars>
      </dgm:prSet>
      <dgm:spPr/>
      <dgm:t>
        <a:bodyPr/>
        <a:lstStyle/>
        <a:p>
          <a:endParaRPr lang="en-GB"/>
        </a:p>
      </dgm:t>
    </dgm:pt>
    <dgm:pt modelId="{C8F56F39-B18B-4C8D-8C48-2761C0389224}" type="pres">
      <dgm:prSet presAssocID="{6C9151AD-D64C-4B85-8E26-2AF4F7BF87F8}" presName="rect1" presStyleLbl="lnNod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A6E8DC3D-E4EE-45B8-BC3C-79C044F0CD5C}" type="pres">
      <dgm:prSet presAssocID="{80FCDBB3-D406-454C-82E5-423FD79A39E7}" presName="sibTrans" presStyleCnt="0"/>
      <dgm:spPr/>
    </dgm:pt>
    <dgm:pt modelId="{813878C5-6D3D-4752-914E-216D59874DFB}" type="pres">
      <dgm:prSet presAssocID="{2CAAA382-C0C0-4E57-B1D0-A9B7358622A6}" presName="comp" presStyleCnt="0"/>
      <dgm:spPr/>
    </dgm:pt>
    <dgm:pt modelId="{18313EF2-0C35-4AA5-96A3-5BA3C8141CA3}" type="pres">
      <dgm:prSet presAssocID="{2CAAA382-C0C0-4E57-B1D0-A9B7358622A6}" presName="rect2" presStyleLbl="node1" presStyleIdx="1" presStyleCnt="4">
        <dgm:presLayoutVars>
          <dgm:bulletEnabled val="1"/>
        </dgm:presLayoutVars>
      </dgm:prSet>
      <dgm:spPr/>
      <dgm:t>
        <a:bodyPr/>
        <a:lstStyle/>
        <a:p>
          <a:endParaRPr lang="en-GB"/>
        </a:p>
      </dgm:t>
    </dgm:pt>
    <dgm:pt modelId="{90A6F725-0129-4A46-B624-8F098AADA7FA}" type="pres">
      <dgm:prSet presAssocID="{2CAAA382-C0C0-4E57-B1D0-A9B7358622A6}" presName="rect1" presStyleLbl="ln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833C4462-988C-4BEB-86F0-4AD2D0C442EA}" type="pres">
      <dgm:prSet presAssocID="{08C5B2EC-CFFC-4666-9221-8084CFA9E2DB}" presName="sibTrans" presStyleCnt="0"/>
      <dgm:spPr/>
    </dgm:pt>
    <dgm:pt modelId="{C9FD46DD-B2AF-4C19-88F5-A5CAE0A9070A}" type="pres">
      <dgm:prSet presAssocID="{B4752820-8A1A-4979-A77E-F9E86ABA03C7}" presName="comp" presStyleCnt="0"/>
      <dgm:spPr/>
    </dgm:pt>
    <dgm:pt modelId="{422EFCD2-A116-4D9B-95E7-15E930132240}" type="pres">
      <dgm:prSet presAssocID="{B4752820-8A1A-4979-A77E-F9E86ABA03C7}" presName="rect2" presStyleLbl="node1" presStyleIdx="2" presStyleCnt="4">
        <dgm:presLayoutVars>
          <dgm:bulletEnabled val="1"/>
        </dgm:presLayoutVars>
      </dgm:prSet>
      <dgm:spPr/>
      <dgm:t>
        <a:bodyPr/>
        <a:lstStyle/>
        <a:p>
          <a:endParaRPr lang="en-GB"/>
        </a:p>
      </dgm:t>
    </dgm:pt>
    <dgm:pt modelId="{ECDD76F9-EE61-4B82-9D7D-A3FAB73611E4}" type="pres">
      <dgm:prSet presAssocID="{B4752820-8A1A-4979-A77E-F9E86ABA03C7}" presName="rect1" presStyleLbl="ln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8F618893-93AE-4EA0-8069-D3F0F88B17F8}" type="pres">
      <dgm:prSet presAssocID="{E8999CFC-AC1F-46AE-80B5-73424C87D668}" presName="sibTrans" presStyleCnt="0"/>
      <dgm:spPr/>
    </dgm:pt>
    <dgm:pt modelId="{6A0F6431-5B36-4E33-9149-67639BE51E6B}" type="pres">
      <dgm:prSet presAssocID="{E6C6915E-B223-4A14-A1F1-E06F742487E9}" presName="comp" presStyleCnt="0"/>
      <dgm:spPr/>
    </dgm:pt>
    <dgm:pt modelId="{138DEAA0-5371-4500-9FC6-690ABD28E362}" type="pres">
      <dgm:prSet presAssocID="{E6C6915E-B223-4A14-A1F1-E06F742487E9}" presName="rect2" presStyleLbl="node1" presStyleIdx="3" presStyleCnt="4">
        <dgm:presLayoutVars>
          <dgm:bulletEnabled val="1"/>
        </dgm:presLayoutVars>
      </dgm:prSet>
      <dgm:spPr/>
      <dgm:t>
        <a:bodyPr/>
        <a:lstStyle/>
        <a:p>
          <a:endParaRPr lang="en-GB"/>
        </a:p>
      </dgm:t>
    </dgm:pt>
    <dgm:pt modelId="{C2379A55-CB83-44E1-8F5F-48D208D80AE5}" type="pres">
      <dgm:prSet presAssocID="{E6C6915E-B223-4A14-A1F1-E06F742487E9}" presName="rect1" presStyleLbl="ln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dgm:spPr>
    </dgm:pt>
  </dgm:ptLst>
  <dgm:cxnLst>
    <dgm:cxn modelId="{5F7D3B28-12BA-4D8B-8639-4DF9E7470444}" type="presOf" srcId="{E6C6915E-B223-4A14-A1F1-E06F742487E9}" destId="{138DEAA0-5371-4500-9FC6-690ABD28E362}" srcOrd="0" destOrd="0" presId="urn:microsoft.com/office/officeart/2008/layout/AlternatingPictureBlocks"/>
    <dgm:cxn modelId="{45BFDE35-AA6A-415A-BFB4-BDC1E1A35B71}" srcId="{4FAEE981-17C3-4644-B5C7-02D15D7B05BB}" destId="{6C9151AD-D64C-4B85-8E26-2AF4F7BF87F8}" srcOrd="0" destOrd="0" parTransId="{E8DA78BA-22E3-4E23-8A81-3EA6ED4D2FC9}" sibTransId="{80FCDBB3-D406-454C-82E5-423FD79A39E7}"/>
    <dgm:cxn modelId="{E271E21E-115C-44DF-B2B1-6A5EBC45999F}" srcId="{4FAEE981-17C3-4644-B5C7-02D15D7B05BB}" destId="{E6C6915E-B223-4A14-A1F1-E06F742487E9}" srcOrd="3" destOrd="0" parTransId="{F8C6EBD8-8F06-41D8-B023-A8DCA4050BA1}" sibTransId="{59FCED62-0E71-4DE7-89CF-69B7FAECC505}"/>
    <dgm:cxn modelId="{2DB6484C-B08E-4D4D-9A53-82CA2CCE8852}" srcId="{4FAEE981-17C3-4644-B5C7-02D15D7B05BB}" destId="{B4752820-8A1A-4979-A77E-F9E86ABA03C7}" srcOrd="2" destOrd="0" parTransId="{E36A1F56-0420-4824-B994-2D8F3FED5C47}" sibTransId="{E8999CFC-AC1F-46AE-80B5-73424C87D668}"/>
    <dgm:cxn modelId="{C2857E32-4992-46BE-85FF-3849D01B71DE}" type="presOf" srcId="{6C9151AD-D64C-4B85-8E26-2AF4F7BF87F8}" destId="{0E94A740-2F5C-4F3A-80C5-8702EC4600B5}" srcOrd="0" destOrd="0" presId="urn:microsoft.com/office/officeart/2008/layout/AlternatingPictureBlocks"/>
    <dgm:cxn modelId="{5D23BC76-2CB0-45C8-B76F-AC827705B032}" type="presOf" srcId="{B4752820-8A1A-4979-A77E-F9E86ABA03C7}" destId="{422EFCD2-A116-4D9B-95E7-15E930132240}" srcOrd="0" destOrd="0" presId="urn:microsoft.com/office/officeart/2008/layout/AlternatingPictureBlocks"/>
    <dgm:cxn modelId="{C2DC39EE-C4A7-4FA6-9924-24055D2024CB}" type="presOf" srcId="{4FAEE981-17C3-4644-B5C7-02D15D7B05BB}" destId="{C9B5B241-D2B5-40E2-90DD-8AD7EE3795AF}" srcOrd="0" destOrd="0" presId="urn:microsoft.com/office/officeart/2008/layout/AlternatingPictureBlocks"/>
    <dgm:cxn modelId="{972FE5FF-4584-471E-8C30-F5B4CA00A4E7}" type="presOf" srcId="{2CAAA382-C0C0-4E57-B1D0-A9B7358622A6}" destId="{18313EF2-0C35-4AA5-96A3-5BA3C8141CA3}" srcOrd="0" destOrd="0" presId="urn:microsoft.com/office/officeart/2008/layout/AlternatingPictureBlocks"/>
    <dgm:cxn modelId="{65787235-BE45-4497-B7D2-5D9C83943AA1}" srcId="{4FAEE981-17C3-4644-B5C7-02D15D7B05BB}" destId="{2CAAA382-C0C0-4E57-B1D0-A9B7358622A6}" srcOrd="1" destOrd="0" parTransId="{2D414433-2767-4E3C-A660-EF7CF7294B38}" sibTransId="{08C5B2EC-CFFC-4666-9221-8084CFA9E2DB}"/>
    <dgm:cxn modelId="{FD81BB6B-248F-4C87-B690-BDAADD05ACE1}" type="presParOf" srcId="{C9B5B241-D2B5-40E2-90DD-8AD7EE3795AF}" destId="{C79D0060-E6F3-4AFD-B1FB-DA0F62FA8CC0}" srcOrd="0" destOrd="0" presId="urn:microsoft.com/office/officeart/2008/layout/AlternatingPictureBlocks"/>
    <dgm:cxn modelId="{D9D454D9-C80F-41F8-9200-CA00B277C1DD}" type="presParOf" srcId="{C79D0060-E6F3-4AFD-B1FB-DA0F62FA8CC0}" destId="{0E94A740-2F5C-4F3A-80C5-8702EC4600B5}" srcOrd="0" destOrd="0" presId="urn:microsoft.com/office/officeart/2008/layout/AlternatingPictureBlocks"/>
    <dgm:cxn modelId="{F3D2B5F4-0489-45B9-BAE9-83FAAC48EDC5}" type="presParOf" srcId="{C79D0060-E6F3-4AFD-B1FB-DA0F62FA8CC0}" destId="{C8F56F39-B18B-4C8D-8C48-2761C0389224}" srcOrd="1" destOrd="0" presId="urn:microsoft.com/office/officeart/2008/layout/AlternatingPictureBlocks"/>
    <dgm:cxn modelId="{9DE3F352-21CA-40A0-B482-718B78B32C5B}" type="presParOf" srcId="{C9B5B241-D2B5-40E2-90DD-8AD7EE3795AF}" destId="{A6E8DC3D-E4EE-45B8-BC3C-79C044F0CD5C}" srcOrd="1" destOrd="0" presId="urn:microsoft.com/office/officeart/2008/layout/AlternatingPictureBlocks"/>
    <dgm:cxn modelId="{84CAF55A-5331-4B16-8786-99E0B8F544CD}" type="presParOf" srcId="{C9B5B241-D2B5-40E2-90DD-8AD7EE3795AF}" destId="{813878C5-6D3D-4752-914E-216D59874DFB}" srcOrd="2" destOrd="0" presId="urn:microsoft.com/office/officeart/2008/layout/AlternatingPictureBlocks"/>
    <dgm:cxn modelId="{8C21DED0-8ED9-4D6C-8168-ED5A7EA4B24A}" type="presParOf" srcId="{813878C5-6D3D-4752-914E-216D59874DFB}" destId="{18313EF2-0C35-4AA5-96A3-5BA3C8141CA3}" srcOrd="0" destOrd="0" presId="urn:microsoft.com/office/officeart/2008/layout/AlternatingPictureBlocks"/>
    <dgm:cxn modelId="{64DA3988-411D-4077-B461-F39B807A00C6}" type="presParOf" srcId="{813878C5-6D3D-4752-914E-216D59874DFB}" destId="{90A6F725-0129-4A46-B624-8F098AADA7FA}" srcOrd="1" destOrd="0" presId="urn:microsoft.com/office/officeart/2008/layout/AlternatingPictureBlocks"/>
    <dgm:cxn modelId="{5A3C1A86-E992-4A45-92DB-4B6F1C3A6A24}" type="presParOf" srcId="{C9B5B241-D2B5-40E2-90DD-8AD7EE3795AF}" destId="{833C4462-988C-4BEB-86F0-4AD2D0C442EA}" srcOrd="3" destOrd="0" presId="urn:microsoft.com/office/officeart/2008/layout/AlternatingPictureBlocks"/>
    <dgm:cxn modelId="{5DB8E807-4D78-46FB-9B9B-A654BB562269}" type="presParOf" srcId="{C9B5B241-D2B5-40E2-90DD-8AD7EE3795AF}" destId="{C9FD46DD-B2AF-4C19-88F5-A5CAE0A9070A}" srcOrd="4" destOrd="0" presId="urn:microsoft.com/office/officeart/2008/layout/AlternatingPictureBlocks"/>
    <dgm:cxn modelId="{9FBFCFB6-F744-404F-9964-83BBD365A437}" type="presParOf" srcId="{C9FD46DD-B2AF-4C19-88F5-A5CAE0A9070A}" destId="{422EFCD2-A116-4D9B-95E7-15E930132240}" srcOrd="0" destOrd="0" presId="urn:microsoft.com/office/officeart/2008/layout/AlternatingPictureBlocks"/>
    <dgm:cxn modelId="{B77D28C7-EBEB-4124-B632-F5D9B4BFF401}" type="presParOf" srcId="{C9FD46DD-B2AF-4C19-88F5-A5CAE0A9070A}" destId="{ECDD76F9-EE61-4B82-9D7D-A3FAB73611E4}" srcOrd="1" destOrd="0" presId="urn:microsoft.com/office/officeart/2008/layout/AlternatingPictureBlocks"/>
    <dgm:cxn modelId="{AD6C71CF-6498-44AA-908D-BF0E1ED40115}" type="presParOf" srcId="{C9B5B241-D2B5-40E2-90DD-8AD7EE3795AF}" destId="{8F618893-93AE-4EA0-8069-D3F0F88B17F8}" srcOrd="5" destOrd="0" presId="urn:microsoft.com/office/officeart/2008/layout/AlternatingPictureBlocks"/>
    <dgm:cxn modelId="{64A05A6A-2DF7-4666-98FC-28A9B2512D63}" type="presParOf" srcId="{C9B5B241-D2B5-40E2-90DD-8AD7EE3795AF}" destId="{6A0F6431-5B36-4E33-9149-67639BE51E6B}" srcOrd="6" destOrd="0" presId="urn:microsoft.com/office/officeart/2008/layout/AlternatingPictureBlocks"/>
    <dgm:cxn modelId="{CF4D0261-024C-4A10-B228-EF27D81CA47B}" type="presParOf" srcId="{6A0F6431-5B36-4E33-9149-67639BE51E6B}" destId="{138DEAA0-5371-4500-9FC6-690ABD28E362}" srcOrd="0" destOrd="0" presId="urn:microsoft.com/office/officeart/2008/layout/AlternatingPictureBlocks"/>
    <dgm:cxn modelId="{E9C2DBE4-C902-4A58-8982-8E3D22ABB3C5}" type="presParOf" srcId="{6A0F6431-5B36-4E33-9149-67639BE51E6B}" destId="{C2379A55-CB83-44E1-8F5F-48D208D80AE5}"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AEE981-17C3-4644-B5C7-02D15D7B05BB}" type="doc">
      <dgm:prSet loTypeId="urn:microsoft.com/office/officeart/2008/layout/AlternatingPictureBlocks" loCatId="list" qsTypeId="urn:microsoft.com/office/officeart/2005/8/quickstyle/simple1" qsCatId="simple" csTypeId="urn:microsoft.com/office/officeart/2005/8/colors/colorful5" csCatId="colorful" phldr="1"/>
      <dgm:spPr/>
      <dgm:t>
        <a:bodyPr/>
        <a:lstStyle/>
        <a:p>
          <a:endParaRPr lang="en-GB"/>
        </a:p>
      </dgm:t>
    </dgm:pt>
    <dgm:pt modelId="{B967DA10-AF9A-4206-964E-C7170756C547}">
      <dgm:prSet/>
      <dgm:spPr/>
      <dgm:t>
        <a:bodyPr/>
        <a:lstStyle/>
        <a:p>
          <a:r>
            <a:rPr lang="en-GB" b="1" i="0" u="none" dirty="0"/>
            <a:t>The African Community Hub are supporting families with virtual home-work clubs, supplementary classes and befriending for vulnerable people.</a:t>
          </a:r>
          <a:endParaRPr lang="en-GB" b="0" i="0" u="none" dirty="0"/>
        </a:p>
      </dgm:t>
    </dgm:pt>
    <dgm:pt modelId="{B1ED6ABB-FAF8-4309-86CC-5EEA6F9599BF}" type="parTrans" cxnId="{6A4C1E4A-9223-47B7-8107-88A093AEDB99}">
      <dgm:prSet/>
      <dgm:spPr/>
      <dgm:t>
        <a:bodyPr/>
        <a:lstStyle/>
        <a:p>
          <a:endParaRPr lang="en-GB"/>
        </a:p>
      </dgm:t>
    </dgm:pt>
    <dgm:pt modelId="{B39ED830-FEF4-483D-A056-7233DCD0805E}" type="sibTrans" cxnId="{6A4C1E4A-9223-47B7-8107-88A093AEDB99}">
      <dgm:prSet/>
      <dgm:spPr/>
      <dgm:t>
        <a:bodyPr/>
        <a:lstStyle/>
        <a:p>
          <a:endParaRPr lang="en-GB"/>
        </a:p>
      </dgm:t>
    </dgm:pt>
    <dgm:pt modelId="{CC68E9FD-C081-4CC7-B325-949189F1789C}">
      <dgm:prSet/>
      <dgm:spPr/>
      <dgm:t>
        <a:bodyPr/>
        <a:lstStyle/>
        <a:p>
          <a:r>
            <a:rPr lang="en-GB" b="1" i="0" u="none" dirty="0"/>
            <a:t>Narthex Sparkhill offer Food and Clothes Bank, as well as professional financial and debt advice. Ring Sandra on 0746 7045294 for advice appointments ring </a:t>
          </a:r>
          <a:r>
            <a:rPr lang="en-GB" b="1" i="0" u="none" dirty="0" err="1"/>
            <a:t>tel</a:t>
          </a:r>
          <a:r>
            <a:rPr lang="en-GB" b="1" i="0" u="none" dirty="0"/>
            <a:t> 0121 708 1398 to find out how to get a client referred</a:t>
          </a:r>
          <a:endParaRPr lang="en-GB" b="0" i="0" u="none" dirty="0"/>
        </a:p>
      </dgm:t>
    </dgm:pt>
    <dgm:pt modelId="{F9A4DF08-8205-4E70-9AD2-3490076FD844}" type="parTrans" cxnId="{DB52EB84-B008-43FB-9CF0-5E6D4E197B6C}">
      <dgm:prSet/>
      <dgm:spPr/>
      <dgm:t>
        <a:bodyPr/>
        <a:lstStyle/>
        <a:p>
          <a:endParaRPr lang="en-GB"/>
        </a:p>
      </dgm:t>
    </dgm:pt>
    <dgm:pt modelId="{DFB8D5F6-7015-416C-9372-2BE1975CB82C}" type="sibTrans" cxnId="{DB52EB84-B008-43FB-9CF0-5E6D4E197B6C}">
      <dgm:prSet/>
      <dgm:spPr/>
      <dgm:t>
        <a:bodyPr/>
        <a:lstStyle/>
        <a:p>
          <a:endParaRPr lang="en-GB"/>
        </a:p>
      </dgm:t>
    </dgm:pt>
    <dgm:pt modelId="{5C046228-2847-4DB6-B7DD-35EA140B2896}">
      <dgm:prSet/>
      <dgm:spPr/>
      <dgm:t>
        <a:bodyPr/>
        <a:lstStyle/>
        <a:p>
          <a:r>
            <a:rPr lang="en-GB" b="1" i="0" u="none" dirty="0"/>
            <a:t>#FeedBirmingham is a simple resident street collection scheme where volunteers in the street where they live collect food and then either take it to a foodbank or bring it to a weekly collection point at Edgbaston Foundation. This food is then </a:t>
          </a:r>
          <a:r>
            <a:rPr lang="en-GB" b="1" i="0" u="none" dirty="0" err="1"/>
            <a:t>distrubted</a:t>
          </a:r>
          <a:r>
            <a:rPr lang="en-GB" b="1" i="0" u="none" dirty="0"/>
            <a:t> to food banks across the city, including Sparkhill, Balsall Heath, Springfield and Hall Green. </a:t>
          </a:r>
          <a:endParaRPr lang="en-GB" b="0" i="0" u="none" dirty="0"/>
        </a:p>
      </dgm:t>
    </dgm:pt>
    <dgm:pt modelId="{23004E4A-CB06-48E2-8FB8-74CF629624D1}" type="parTrans" cxnId="{58DD3291-E45B-430B-BEF4-A161953C2EEF}">
      <dgm:prSet/>
      <dgm:spPr/>
      <dgm:t>
        <a:bodyPr/>
        <a:lstStyle/>
        <a:p>
          <a:endParaRPr lang="en-GB"/>
        </a:p>
      </dgm:t>
    </dgm:pt>
    <dgm:pt modelId="{6ABBA03E-83E7-408C-860A-5DCCC5CC11A4}" type="sibTrans" cxnId="{58DD3291-E45B-430B-BEF4-A161953C2EEF}">
      <dgm:prSet/>
      <dgm:spPr/>
      <dgm:t>
        <a:bodyPr/>
        <a:lstStyle/>
        <a:p>
          <a:endParaRPr lang="en-GB"/>
        </a:p>
      </dgm:t>
    </dgm:pt>
    <dgm:pt modelId="{477AEC9A-72EF-43B3-9457-A17F7B195BD9}">
      <dgm:prSet/>
      <dgm:spPr/>
      <dgm:t>
        <a:bodyPr/>
        <a:lstStyle/>
        <a:p>
          <a:r>
            <a:rPr lang="en-GB" b="1" i="0" u="none" dirty="0"/>
            <a:t>Providing families with all round support, including delivering food provision and providing benefit and </a:t>
          </a:r>
          <a:r>
            <a:rPr lang="en-GB" b="1" i="0" u="none" dirty="0" err="1"/>
            <a:t>finanical</a:t>
          </a:r>
          <a:r>
            <a:rPr lang="en-GB" b="1" i="0" u="none" dirty="0"/>
            <a:t> advice. Balsall Heath CATs are also working on inputting into a sustainable food programme that helps </a:t>
          </a:r>
          <a:r>
            <a:rPr lang="en-GB" b="1" i="0" u="none" dirty="0" err="1"/>
            <a:t>familes</a:t>
          </a:r>
          <a:r>
            <a:rPr lang="en-GB" b="1" i="0" u="none" dirty="0"/>
            <a:t> move away from food bank dependency. </a:t>
          </a:r>
          <a:endParaRPr lang="en-GB" b="0" i="0" u="none" dirty="0"/>
        </a:p>
      </dgm:t>
    </dgm:pt>
    <dgm:pt modelId="{EE85CE4F-6859-42E3-ADD2-1BC0270B9E17}" type="parTrans" cxnId="{CBE62F6C-B81F-4AD0-A041-807BFD591CD6}">
      <dgm:prSet/>
      <dgm:spPr/>
      <dgm:t>
        <a:bodyPr/>
        <a:lstStyle/>
        <a:p>
          <a:endParaRPr lang="en-GB"/>
        </a:p>
      </dgm:t>
    </dgm:pt>
    <dgm:pt modelId="{0EE74CB5-1BC1-421B-A5C4-336EC79DA7D0}" type="sibTrans" cxnId="{CBE62F6C-B81F-4AD0-A041-807BFD591CD6}">
      <dgm:prSet/>
      <dgm:spPr/>
      <dgm:t>
        <a:bodyPr/>
        <a:lstStyle/>
        <a:p>
          <a:endParaRPr lang="en-GB"/>
        </a:p>
      </dgm:t>
    </dgm:pt>
    <dgm:pt modelId="{C9B5B241-D2B5-40E2-90DD-8AD7EE3795AF}" type="pres">
      <dgm:prSet presAssocID="{4FAEE981-17C3-4644-B5C7-02D15D7B05BB}" presName="linearFlow" presStyleCnt="0">
        <dgm:presLayoutVars>
          <dgm:dir/>
          <dgm:resizeHandles val="exact"/>
        </dgm:presLayoutVars>
      </dgm:prSet>
      <dgm:spPr/>
      <dgm:t>
        <a:bodyPr/>
        <a:lstStyle/>
        <a:p>
          <a:endParaRPr lang="en-GB"/>
        </a:p>
      </dgm:t>
    </dgm:pt>
    <dgm:pt modelId="{C0DC1BB4-E012-4E58-8DFE-DFFFB1D26969}" type="pres">
      <dgm:prSet presAssocID="{B967DA10-AF9A-4206-964E-C7170756C547}" presName="comp" presStyleCnt="0"/>
      <dgm:spPr/>
    </dgm:pt>
    <dgm:pt modelId="{21AAF300-F492-4A9A-8125-91E8E4E241F7}" type="pres">
      <dgm:prSet presAssocID="{B967DA10-AF9A-4206-964E-C7170756C547}" presName="rect2" presStyleLbl="node1" presStyleIdx="0" presStyleCnt="4">
        <dgm:presLayoutVars>
          <dgm:bulletEnabled val="1"/>
        </dgm:presLayoutVars>
      </dgm:prSet>
      <dgm:spPr/>
      <dgm:t>
        <a:bodyPr/>
        <a:lstStyle/>
        <a:p>
          <a:endParaRPr lang="en-GB"/>
        </a:p>
      </dgm:t>
    </dgm:pt>
    <dgm:pt modelId="{06A038DC-8DE5-4BF6-9CD9-AA88DDA4F0AD}" type="pres">
      <dgm:prSet presAssocID="{B967DA10-AF9A-4206-964E-C7170756C547}" presName="rect1" presStyleLbl="lnNode1" presStyleIdx="0" presStyleCnt="4"/>
      <dgm:spPr>
        <a:blipFill rotWithShape="1">
          <a:blip xmlns:r="http://schemas.openxmlformats.org/officeDocument/2006/relationships" r:embed="rId1"/>
          <a:stretch>
            <a:fillRect/>
          </a:stretch>
        </a:blipFill>
      </dgm:spPr>
      <dgm:t>
        <a:bodyPr/>
        <a:lstStyle/>
        <a:p>
          <a:endParaRPr lang="en-GB"/>
        </a:p>
      </dgm:t>
    </dgm:pt>
    <dgm:pt modelId="{D91C178C-C89A-4A30-9AD5-0DE8DB59A8B8}" type="pres">
      <dgm:prSet presAssocID="{B39ED830-FEF4-483D-A056-7233DCD0805E}" presName="sibTrans" presStyleCnt="0"/>
      <dgm:spPr/>
    </dgm:pt>
    <dgm:pt modelId="{7E870DC7-663D-456F-A75A-DB0D3E15EB45}" type="pres">
      <dgm:prSet presAssocID="{CC68E9FD-C081-4CC7-B325-949189F1789C}" presName="comp" presStyleCnt="0"/>
      <dgm:spPr/>
    </dgm:pt>
    <dgm:pt modelId="{215B5BEF-51EB-4753-98F0-B8CD75B648CB}" type="pres">
      <dgm:prSet presAssocID="{CC68E9FD-C081-4CC7-B325-949189F1789C}" presName="rect2" presStyleLbl="node1" presStyleIdx="1" presStyleCnt="4">
        <dgm:presLayoutVars>
          <dgm:bulletEnabled val="1"/>
        </dgm:presLayoutVars>
      </dgm:prSet>
      <dgm:spPr/>
      <dgm:t>
        <a:bodyPr/>
        <a:lstStyle/>
        <a:p>
          <a:endParaRPr lang="en-GB"/>
        </a:p>
      </dgm:t>
    </dgm:pt>
    <dgm:pt modelId="{9F6CFF9E-2C13-44C1-8A6A-D5BBE1A4DC0B}" type="pres">
      <dgm:prSet presAssocID="{CC68E9FD-C081-4CC7-B325-949189F1789C}" presName="rect1" presStyleLbl="lnNode1" presStyleIdx="1" presStyleCnt="4"/>
      <dgm:spPr>
        <a:blipFill rotWithShape="1">
          <a:blip xmlns:r="http://schemas.openxmlformats.org/officeDocument/2006/relationships" r:embed="rId2"/>
          <a:stretch>
            <a:fillRect/>
          </a:stretch>
        </a:blipFill>
      </dgm:spPr>
      <dgm:t>
        <a:bodyPr/>
        <a:lstStyle/>
        <a:p>
          <a:endParaRPr lang="en-GB"/>
        </a:p>
      </dgm:t>
    </dgm:pt>
    <dgm:pt modelId="{12C400CE-1A5C-4E7F-A408-E45B7D8CF022}" type="pres">
      <dgm:prSet presAssocID="{DFB8D5F6-7015-416C-9372-2BE1975CB82C}" presName="sibTrans" presStyleCnt="0"/>
      <dgm:spPr/>
    </dgm:pt>
    <dgm:pt modelId="{42DA8DFA-4DA5-4E0B-9218-7F985D2CF2F4}" type="pres">
      <dgm:prSet presAssocID="{5C046228-2847-4DB6-B7DD-35EA140B2896}" presName="comp" presStyleCnt="0"/>
      <dgm:spPr/>
    </dgm:pt>
    <dgm:pt modelId="{4913303D-69E6-4001-A34C-2DB28486581A}" type="pres">
      <dgm:prSet presAssocID="{5C046228-2847-4DB6-B7DD-35EA140B2896}" presName="rect2" presStyleLbl="node1" presStyleIdx="2" presStyleCnt="4">
        <dgm:presLayoutVars>
          <dgm:bulletEnabled val="1"/>
        </dgm:presLayoutVars>
      </dgm:prSet>
      <dgm:spPr/>
      <dgm:t>
        <a:bodyPr/>
        <a:lstStyle/>
        <a:p>
          <a:endParaRPr lang="en-GB"/>
        </a:p>
      </dgm:t>
    </dgm:pt>
    <dgm:pt modelId="{BFADDB28-DEF1-4C64-85BF-31324C25AD8F}" type="pres">
      <dgm:prSet presAssocID="{5C046228-2847-4DB6-B7DD-35EA140B2896}" presName="rect1" presStyleLbl="lnNod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t>
        <a:bodyPr/>
        <a:lstStyle/>
        <a:p>
          <a:endParaRPr lang="en-GB"/>
        </a:p>
      </dgm:t>
    </dgm:pt>
    <dgm:pt modelId="{17B164F5-F63E-4012-B741-64E4B8CA7205}" type="pres">
      <dgm:prSet presAssocID="{6ABBA03E-83E7-408C-860A-5DCCC5CC11A4}" presName="sibTrans" presStyleCnt="0"/>
      <dgm:spPr/>
    </dgm:pt>
    <dgm:pt modelId="{C4791E6B-5BD2-456E-B55E-032A23E37BCA}" type="pres">
      <dgm:prSet presAssocID="{477AEC9A-72EF-43B3-9457-A17F7B195BD9}" presName="comp" presStyleCnt="0"/>
      <dgm:spPr/>
    </dgm:pt>
    <dgm:pt modelId="{F59C1FDF-ED9A-4A08-B4D1-2AE480F623A1}" type="pres">
      <dgm:prSet presAssocID="{477AEC9A-72EF-43B3-9457-A17F7B195BD9}" presName="rect2" presStyleLbl="node1" presStyleIdx="3" presStyleCnt="4">
        <dgm:presLayoutVars>
          <dgm:bulletEnabled val="1"/>
        </dgm:presLayoutVars>
      </dgm:prSet>
      <dgm:spPr/>
      <dgm:t>
        <a:bodyPr/>
        <a:lstStyle/>
        <a:p>
          <a:endParaRPr lang="en-GB"/>
        </a:p>
      </dgm:t>
    </dgm:pt>
    <dgm:pt modelId="{2C523886-2125-4073-BE3F-BDD907A8D831}" type="pres">
      <dgm:prSet presAssocID="{477AEC9A-72EF-43B3-9457-A17F7B195BD9}" presName="rect1" presStyleLbl="lnNode1" presStyleIdx="3" presStyleCnt="4"/>
      <dgm:spPr>
        <a:blipFill rotWithShape="1">
          <a:blip xmlns:r="http://schemas.openxmlformats.org/officeDocument/2006/relationships" r:embed="rId4"/>
          <a:stretch>
            <a:fillRect/>
          </a:stretch>
        </a:blipFill>
      </dgm:spPr>
      <dgm:t>
        <a:bodyPr/>
        <a:lstStyle/>
        <a:p>
          <a:endParaRPr lang="en-GB"/>
        </a:p>
      </dgm:t>
    </dgm:pt>
  </dgm:ptLst>
  <dgm:cxnLst>
    <dgm:cxn modelId="{DB52EB84-B008-43FB-9CF0-5E6D4E197B6C}" srcId="{4FAEE981-17C3-4644-B5C7-02D15D7B05BB}" destId="{CC68E9FD-C081-4CC7-B325-949189F1789C}" srcOrd="1" destOrd="0" parTransId="{F9A4DF08-8205-4E70-9AD2-3490076FD844}" sibTransId="{DFB8D5F6-7015-416C-9372-2BE1975CB82C}"/>
    <dgm:cxn modelId="{43088708-9A3E-4CC2-A076-01BCD8493F26}" type="presOf" srcId="{CC68E9FD-C081-4CC7-B325-949189F1789C}" destId="{215B5BEF-51EB-4753-98F0-B8CD75B648CB}" srcOrd="0" destOrd="0" presId="urn:microsoft.com/office/officeart/2008/layout/AlternatingPictureBlocks"/>
    <dgm:cxn modelId="{6BD84C98-47BA-4CA3-84CB-E53C405649C0}" type="presOf" srcId="{B967DA10-AF9A-4206-964E-C7170756C547}" destId="{21AAF300-F492-4A9A-8125-91E8E4E241F7}" srcOrd="0" destOrd="0" presId="urn:microsoft.com/office/officeart/2008/layout/AlternatingPictureBlocks"/>
    <dgm:cxn modelId="{58DD3291-E45B-430B-BEF4-A161953C2EEF}" srcId="{4FAEE981-17C3-4644-B5C7-02D15D7B05BB}" destId="{5C046228-2847-4DB6-B7DD-35EA140B2896}" srcOrd="2" destOrd="0" parTransId="{23004E4A-CB06-48E2-8FB8-74CF629624D1}" sibTransId="{6ABBA03E-83E7-408C-860A-5DCCC5CC11A4}"/>
    <dgm:cxn modelId="{C2DC39EE-C4A7-4FA6-9924-24055D2024CB}" type="presOf" srcId="{4FAEE981-17C3-4644-B5C7-02D15D7B05BB}" destId="{C9B5B241-D2B5-40E2-90DD-8AD7EE3795AF}" srcOrd="0" destOrd="0" presId="urn:microsoft.com/office/officeart/2008/layout/AlternatingPictureBlocks"/>
    <dgm:cxn modelId="{A16AD513-A229-4F67-8F8B-59A1BCBBA1FD}" type="presOf" srcId="{5C046228-2847-4DB6-B7DD-35EA140B2896}" destId="{4913303D-69E6-4001-A34C-2DB28486581A}" srcOrd="0" destOrd="0" presId="urn:microsoft.com/office/officeart/2008/layout/AlternatingPictureBlocks"/>
    <dgm:cxn modelId="{6A4C1E4A-9223-47B7-8107-88A093AEDB99}" srcId="{4FAEE981-17C3-4644-B5C7-02D15D7B05BB}" destId="{B967DA10-AF9A-4206-964E-C7170756C547}" srcOrd="0" destOrd="0" parTransId="{B1ED6ABB-FAF8-4309-86CC-5EEA6F9599BF}" sibTransId="{B39ED830-FEF4-483D-A056-7233DCD0805E}"/>
    <dgm:cxn modelId="{CBE62F6C-B81F-4AD0-A041-807BFD591CD6}" srcId="{4FAEE981-17C3-4644-B5C7-02D15D7B05BB}" destId="{477AEC9A-72EF-43B3-9457-A17F7B195BD9}" srcOrd="3" destOrd="0" parTransId="{EE85CE4F-6859-42E3-ADD2-1BC0270B9E17}" sibTransId="{0EE74CB5-1BC1-421B-A5C4-336EC79DA7D0}"/>
    <dgm:cxn modelId="{4A84DCCA-6195-4803-AF1F-B84B8BE8B0F1}" type="presOf" srcId="{477AEC9A-72EF-43B3-9457-A17F7B195BD9}" destId="{F59C1FDF-ED9A-4A08-B4D1-2AE480F623A1}" srcOrd="0" destOrd="0" presId="urn:microsoft.com/office/officeart/2008/layout/AlternatingPictureBlocks"/>
    <dgm:cxn modelId="{D902CD63-A99D-405C-8F47-479AF6D6231D}" type="presParOf" srcId="{C9B5B241-D2B5-40E2-90DD-8AD7EE3795AF}" destId="{C0DC1BB4-E012-4E58-8DFE-DFFFB1D26969}" srcOrd="0" destOrd="0" presId="urn:microsoft.com/office/officeart/2008/layout/AlternatingPictureBlocks"/>
    <dgm:cxn modelId="{4503669E-8D63-47B4-84A7-FAC10C2F9BFA}" type="presParOf" srcId="{C0DC1BB4-E012-4E58-8DFE-DFFFB1D26969}" destId="{21AAF300-F492-4A9A-8125-91E8E4E241F7}" srcOrd="0" destOrd="0" presId="urn:microsoft.com/office/officeart/2008/layout/AlternatingPictureBlocks"/>
    <dgm:cxn modelId="{9DE72967-798C-4798-BF7F-93CABF53A895}" type="presParOf" srcId="{C0DC1BB4-E012-4E58-8DFE-DFFFB1D26969}" destId="{06A038DC-8DE5-4BF6-9CD9-AA88DDA4F0AD}" srcOrd="1" destOrd="0" presId="urn:microsoft.com/office/officeart/2008/layout/AlternatingPictureBlocks"/>
    <dgm:cxn modelId="{1A1859F5-8196-444F-88B4-7D4497A8AA9D}" type="presParOf" srcId="{C9B5B241-D2B5-40E2-90DD-8AD7EE3795AF}" destId="{D91C178C-C89A-4A30-9AD5-0DE8DB59A8B8}" srcOrd="1" destOrd="0" presId="urn:microsoft.com/office/officeart/2008/layout/AlternatingPictureBlocks"/>
    <dgm:cxn modelId="{54443B4C-FD94-4571-B8CF-565F5CED0FDD}" type="presParOf" srcId="{C9B5B241-D2B5-40E2-90DD-8AD7EE3795AF}" destId="{7E870DC7-663D-456F-A75A-DB0D3E15EB45}" srcOrd="2" destOrd="0" presId="urn:microsoft.com/office/officeart/2008/layout/AlternatingPictureBlocks"/>
    <dgm:cxn modelId="{5D4261A5-3BBD-4970-AC55-C008651210DA}" type="presParOf" srcId="{7E870DC7-663D-456F-A75A-DB0D3E15EB45}" destId="{215B5BEF-51EB-4753-98F0-B8CD75B648CB}" srcOrd="0" destOrd="0" presId="urn:microsoft.com/office/officeart/2008/layout/AlternatingPictureBlocks"/>
    <dgm:cxn modelId="{C947AF54-B349-4A39-BB81-9989DA584957}" type="presParOf" srcId="{7E870DC7-663D-456F-A75A-DB0D3E15EB45}" destId="{9F6CFF9E-2C13-44C1-8A6A-D5BBE1A4DC0B}" srcOrd="1" destOrd="0" presId="urn:microsoft.com/office/officeart/2008/layout/AlternatingPictureBlocks"/>
    <dgm:cxn modelId="{D421EDAD-C1B3-4C0C-B06A-6EC650FFC173}" type="presParOf" srcId="{C9B5B241-D2B5-40E2-90DD-8AD7EE3795AF}" destId="{12C400CE-1A5C-4E7F-A408-E45B7D8CF022}" srcOrd="3" destOrd="0" presId="urn:microsoft.com/office/officeart/2008/layout/AlternatingPictureBlocks"/>
    <dgm:cxn modelId="{4F8499F7-F22E-4422-90E5-00A4CD2F21F7}" type="presParOf" srcId="{C9B5B241-D2B5-40E2-90DD-8AD7EE3795AF}" destId="{42DA8DFA-4DA5-4E0B-9218-7F985D2CF2F4}" srcOrd="4" destOrd="0" presId="urn:microsoft.com/office/officeart/2008/layout/AlternatingPictureBlocks"/>
    <dgm:cxn modelId="{6EFDDF3A-1603-4BB7-ADE1-C2F4757D26D9}" type="presParOf" srcId="{42DA8DFA-4DA5-4E0B-9218-7F985D2CF2F4}" destId="{4913303D-69E6-4001-A34C-2DB28486581A}" srcOrd="0" destOrd="0" presId="urn:microsoft.com/office/officeart/2008/layout/AlternatingPictureBlocks"/>
    <dgm:cxn modelId="{E06D0CA3-D832-4D21-BDBC-95E08D020FE3}" type="presParOf" srcId="{42DA8DFA-4DA5-4E0B-9218-7F985D2CF2F4}" destId="{BFADDB28-DEF1-4C64-85BF-31324C25AD8F}" srcOrd="1" destOrd="0" presId="urn:microsoft.com/office/officeart/2008/layout/AlternatingPictureBlocks"/>
    <dgm:cxn modelId="{E8094FCE-C868-4C83-9B2E-4E61877BB1CA}" type="presParOf" srcId="{C9B5B241-D2B5-40E2-90DD-8AD7EE3795AF}" destId="{17B164F5-F63E-4012-B741-64E4B8CA7205}" srcOrd="5" destOrd="0" presId="urn:microsoft.com/office/officeart/2008/layout/AlternatingPictureBlocks"/>
    <dgm:cxn modelId="{56529C43-9185-459A-B255-38808BD41FCC}" type="presParOf" srcId="{C9B5B241-D2B5-40E2-90DD-8AD7EE3795AF}" destId="{C4791E6B-5BD2-456E-B55E-032A23E37BCA}" srcOrd="6" destOrd="0" presId="urn:microsoft.com/office/officeart/2008/layout/AlternatingPictureBlocks"/>
    <dgm:cxn modelId="{5C1D0914-01CC-47DF-A794-D097D43C654E}" type="presParOf" srcId="{C4791E6B-5BD2-456E-B55E-032A23E37BCA}" destId="{F59C1FDF-ED9A-4A08-B4D1-2AE480F623A1}" srcOrd="0" destOrd="0" presId="urn:microsoft.com/office/officeart/2008/layout/AlternatingPictureBlocks"/>
    <dgm:cxn modelId="{F934FD82-A11D-4FE5-9029-291495F93BA8}" type="presParOf" srcId="{C4791E6B-5BD2-456E-B55E-032A23E37BCA}" destId="{2C523886-2125-4073-BE3F-BDD907A8D831}"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AEE981-17C3-4644-B5C7-02D15D7B05BB}" type="doc">
      <dgm:prSet loTypeId="urn:microsoft.com/office/officeart/2008/layout/AlternatingPictureBlocks" loCatId="list" qsTypeId="urn:microsoft.com/office/officeart/2005/8/quickstyle/simple1" qsCatId="simple" csTypeId="urn:microsoft.com/office/officeart/2005/8/colors/colorful4" csCatId="colorful" phldr="1"/>
      <dgm:spPr/>
      <dgm:t>
        <a:bodyPr/>
        <a:lstStyle/>
        <a:p>
          <a:endParaRPr lang="en-GB"/>
        </a:p>
      </dgm:t>
    </dgm:pt>
    <dgm:pt modelId="{4CCB3C84-02A7-492E-8071-FA9CAE927E07}">
      <dgm:prSet/>
      <dgm:spPr/>
      <dgm:t>
        <a:bodyPr/>
        <a:lstStyle/>
        <a:p>
          <a:r>
            <a:rPr lang="en-GB" b="1" i="0" u="none" dirty="0"/>
            <a:t>Smart Women provide a lunch collection point, learning materials for mothers who have been identified as vulnerable. Signposting identified at risk children by establishing pathway of support with recognised agencies. </a:t>
          </a:r>
          <a:endParaRPr lang="en-GB" b="0" i="0" u="none" dirty="0"/>
        </a:p>
      </dgm:t>
    </dgm:pt>
    <dgm:pt modelId="{5D7971CC-E773-4BD2-BDE6-CBC60887BCE8}" type="parTrans" cxnId="{7EB16621-BFEF-4E17-940A-6C514B625D35}">
      <dgm:prSet/>
      <dgm:spPr/>
      <dgm:t>
        <a:bodyPr/>
        <a:lstStyle/>
        <a:p>
          <a:endParaRPr lang="en-GB"/>
        </a:p>
      </dgm:t>
    </dgm:pt>
    <dgm:pt modelId="{33B46AFA-F7D8-4273-A15E-B9676D7D2CFF}" type="sibTrans" cxnId="{7EB16621-BFEF-4E17-940A-6C514B625D35}">
      <dgm:prSet/>
      <dgm:spPr/>
      <dgm:t>
        <a:bodyPr/>
        <a:lstStyle/>
        <a:p>
          <a:endParaRPr lang="en-GB"/>
        </a:p>
      </dgm:t>
    </dgm:pt>
    <dgm:pt modelId="{261D637B-4DB2-443B-983D-F3062C230AFC}">
      <dgm:prSet/>
      <dgm:spPr/>
      <dgm:t>
        <a:bodyPr/>
        <a:lstStyle/>
        <a:p>
          <a:r>
            <a:rPr lang="en-GB" b="1" i="0" u="none"/>
            <a:t>BPCN, with Scrape Store Birmingham, are creating and distributing play resource packs for families within the Hall Green locality.</a:t>
          </a:r>
          <a:endParaRPr lang="en-GB" b="0" i="0" u="none"/>
        </a:p>
      </dgm:t>
    </dgm:pt>
    <dgm:pt modelId="{387ABE2B-2F77-4C45-A754-74FD40286022}" type="parTrans" cxnId="{2C1E2A7C-763F-4F6B-BC76-63A6BBE51579}">
      <dgm:prSet/>
      <dgm:spPr/>
      <dgm:t>
        <a:bodyPr/>
        <a:lstStyle/>
        <a:p>
          <a:endParaRPr lang="en-GB"/>
        </a:p>
      </dgm:t>
    </dgm:pt>
    <dgm:pt modelId="{18C42634-95A3-41AF-87F7-56D4EAB75DE6}" type="sibTrans" cxnId="{2C1E2A7C-763F-4F6B-BC76-63A6BBE51579}">
      <dgm:prSet/>
      <dgm:spPr/>
      <dgm:t>
        <a:bodyPr/>
        <a:lstStyle/>
        <a:p>
          <a:endParaRPr lang="en-GB"/>
        </a:p>
      </dgm:t>
    </dgm:pt>
    <dgm:pt modelId="{FAEEA823-470E-43C1-8198-2BEBE7BFAFAA}">
      <dgm:prSet/>
      <dgm:spPr/>
      <dgm:t>
        <a:bodyPr/>
        <a:lstStyle/>
        <a:p>
          <a:r>
            <a:rPr lang="en-GB" b="1" i="0" u="none"/>
            <a:t>The Bosnia &amp; Herzegovina UK Network are providing tailored and direct support to Bosnian refugees in Hall Green and across Birmingham. </a:t>
          </a:r>
          <a:endParaRPr lang="en-GB" b="0" i="0" u="none"/>
        </a:p>
      </dgm:t>
    </dgm:pt>
    <dgm:pt modelId="{2D78D2F5-D002-4CBE-A792-47E6D75E3152}" type="parTrans" cxnId="{55088FA7-3A0D-4D0D-938A-455448DB2179}">
      <dgm:prSet/>
      <dgm:spPr/>
      <dgm:t>
        <a:bodyPr/>
        <a:lstStyle/>
        <a:p>
          <a:endParaRPr lang="en-GB"/>
        </a:p>
      </dgm:t>
    </dgm:pt>
    <dgm:pt modelId="{8276B7E9-E132-412A-A357-9384644E2541}" type="sibTrans" cxnId="{55088FA7-3A0D-4D0D-938A-455448DB2179}">
      <dgm:prSet/>
      <dgm:spPr/>
      <dgm:t>
        <a:bodyPr/>
        <a:lstStyle/>
        <a:p>
          <a:endParaRPr lang="en-GB"/>
        </a:p>
      </dgm:t>
    </dgm:pt>
    <dgm:pt modelId="{7A8A534E-6D7D-4802-9802-3A7DC754A8A7}">
      <dgm:prSet/>
      <dgm:spPr/>
      <dgm:t>
        <a:bodyPr/>
        <a:lstStyle/>
        <a:p>
          <a:r>
            <a:rPr lang="en-GB" b="1" i="0" u="none"/>
            <a:t>Home-Start Cole Valley support families at risk or escaping from Domestic Abuse by providing immediate emotional and practical support, particularly with essentials, including nappies, milk and clothes.</a:t>
          </a:r>
          <a:endParaRPr lang="en-GB" b="0" i="0" u="none"/>
        </a:p>
      </dgm:t>
    </dgm:pt>
    <dgm:pt modelId="{3322A612-8C3E-4478-9928-531013EB4DA5}" type="parTrans" cxnId="{25DB1527-1425-4962-9FB5-555CBC8CCB95}">
      <dgm:prSet/>
      <dgm:spPr/>
      <dgm:t>
        <a:bodyPr/>
        <a:lstStyle/>
        <a:p>
          <a:endParaRPr lang="en-GB"/>
        </a:p>
      </dgm:t>
    </dgm:pt>
    <dgm:pt modelId="{AB30F9BD-EFFF-4CFD-BCAC-DC01AFB37C1D}" type="sibTrans" cxnId="{25DB1527-1425-4962-9FB5-555CBC8CCB95}">
      <dgm:prSet/>
      <dgm:spPr/>
      <dgm:t>
        <a:bodyPr/>
        <a:lstStyle/>
        <a:p>
          <a:endParaRPr lang="en-GB"/>
        </a:p>
      </dgm:t>
    </dgm:pt>
    <dgm:pt modelId="{C9B5B241-D2B5-40E2-90DD-8AD7EE3795AF}" type="pres">
      <dgm:prSet presAssocID="{4FAEE981-17C3-4644-B5C7-02D15D7B05BB}" presName="linearFlow" presStyleCnt="0">
        <dgm:presLayoutVars>
          <dgm:dir/>
          <dgm:resizeHandles val="exact"/>
        </dgm:presLayoutVars>
      </dgm:prSet>
      <dgm:spPr/>
      <dgm:t>
        <a:bodyPr/>
        <a:lstStyle/>
        <a:p>
          <a:endParaRPr lang="en-GB"/>
        </a:p>
      </dgm:t>
    </dgm:pt>
    <dgm:pt modelId="{4F30BE50-F870-4B17-AD22-057EE9A4CE27}" type="pres">
      <dgm:prSet presAssocID="{4CCB3C84-02A7-492E-8071-FA9CAE927E07}" presName="comp" presStyleCnt="0"/>
      <dgm:spPr/>
    </dgm:pt>
    <dgm:pt modelId="{606DDD6B-C8CF-42AA-AE72-798107336199}" type="pres">
      <dgm:prSet presAssocID="{4CCB3C84-02A7-492E-8071-FA9CAE927E07}" presName="rect2" presStyleLbl="node1" presStyleIdx="0" presStyleCnt="4">
        <dgm:presLayoutVars>
          <dgm:bulletEnabled val="1"/>
        </dgm:presLayoutVars>
      </dgm:prSet>
      <dgm:spPr/>
      <dgm:t>
        <a:bodyPr/>
        <a:lstStyle/>
        <a:p>
          <a:endParaRPr lang="en-GB"/>
        </a:p>
      </dgm:t>
    </dgm:pt>
    <dgm:pt modelId="{05923BCD-A8C8-4806-9D32-9ED1D69C8B93}" type="pres">
      <dgm:prSet presAssocID="{4CCB3C84-02A7-492E-8071-FA9CAE927E07}" presName="rect1" presStyleLbl="lnNode1" presStyleIdx="0" presStyleCnt="4"/>
      <dgm:spPr>
        <a:blipFill rotWithShape="1">
          <a:blip xmlns:r="http://schemas.openxmlformats.org/officeDocument/2006/relationships" r:embed="rId1"/>
          <a:stretch>
            <a:fillRect/>
          </a:stretch>
        </a:blipFill>
      </dgm:spPr>
      <dgm:t>
        <a:bodyPr/>
        <a:lstStyle/>
        <a:p>
          <a:endParaRPr lang="en-GB"/>
        </a:p>
      </dgm:t>
    </dgm:pt>
    <dgm:pt modelId="{1B8CAD7D-194F-4BD6-B75C-3819D5872243}" type="pres">
      <dgm:prSet presAssocID="{33B46AFA-F7D8-4273-A15E-B9676D7D2CFF}" presName="sibTrans" presStyleCnt="0"/>
      <dgm:spPr/>
    </dgm:pt>
    <dgm:pt modelId="{64B49D09-302D-4E74-9D4D-9660DC89590F}" type="pres">
      <dgm:prSet presAssocID="{261D637B-4DB2-443B-983D-F3062C230AFC}" presName="comp" presStyleCnt="0"/>
      <dgm:spPr/>
    </dgm:pt>
    <dgm:pt modelId="{96440604-EE11-471D-AACF-553D7FC199D5}" type="pres">
      <dgm:prSet presAssocID="{261D637B-4DB2-443B-983D-F3062C230AFC}" presName="rect2" presStyleLbl="node1" presStyleIdx="1" presStyleCnt="4">
        <dgm:presLayoutVars>
          <dgm:bulletEnabled val="1"/>
        </dgm:presLayoutVars>
      </dgm:prSet>
      <dgm:spPr/>
      <dgm:t>
        <a:bodyPr/>
        <a:lstStyle/>
        <a:p>
          <a:endParaRPr lang="en-GB"/>
        </a:p>
      </dgm:t>
    </dgm:pt>
    <dgm:pt modelId="{286557D6-820C-4467-8E2A-36D3C316A13A}" type="pres">
      <dgm:prSet presAssocID="{261D637B-4DB2-443B-983D-F3062C230AFC}" presName="rect1" presStyleLbl="lnNode1" presStyleIdx="1" presStyleCnt="4"/>
      <dgm:spPr>
        <a:blipFill rotWithShape="1">
          <a:blip xmlns:r="http://schemas.openxmlformats.org/officeDocument/2006/relationships" r:embed="rId2"/>
          <a:stretch>
            <a:fillRect/>
          </a:stretch>
        </a:blipFill>
      </dgm:spPr>
      <dgm:t>
        <a:bodyPr/>
        <a:lstStyle/>
        <a:p>
          <a:endParaRPr lang="en-GB"/>
        </a:p>
      </dgm:t>
    </dgm:pt>
    <dgm:pt modelId="{7EC45593-7670-4638-A683-CC9078C34224}" type="pres">
      <dgm:prSet presAssocID="{18C42634-95A3-41AF-87F7-56D4EAB75DE6}" presName="sibTrans" presStyleCnt="0"/>
      <dgm:spPr/>
    </dgm:pt>
    <dgm:pt modelId="{A7293FBE-D303-474C-8458-3133046E51F8}" type="pres">
      <dgm:prSet presAssocID="{FAEEA823-470E-43C1-8198-2BEBE7BFAFAA}" presName="comp" presStyleCnt="0"/>
      <dgm:spPr/>
    </dgm:pt>
    <dgm:pt modelId="{15219E5C-E31B-41DF-8F00-2C5DCD7B2C1A}" type="pres">
      <dgm:prSet presAssocID="{FAEEA823-470E-43C1-8198-2BEBE7BFAFAA}" presName="rect2" presStyleLbl="node1" presStyleIdx="2" presStyleCnt="4">
        <dgm:presLayoutVars>
          <dgm:bulletEnabled val="1"/>
        </dgm:presLayoutVars>
      </dgm:prSet>
      <dgm:spPr/>
      <dgm:t>
        <a:bodyPr/>
        <a:lstStyle/>
        <a:p>
          <a:endParaRPr lang="en-GB"/>
        </a:p>
      </dgm:t>
    </dgm:pt>
    <dgm:pt modelId="{7EEC8F6B-AE51-4D13-9259-38635865618C}" type="pres">
      <dgm:prSet presAssocID="{FAEEA823-470E-43C1-8198-2BEBE7BFAFAA}" presName="rect1" presStyleLbl="lnNode1" presStyleIdx="2" presStyleCnt="4"/>
      <dgm:spPr>
        <a:blipFill rotWithShape="1">
          <a:blip xmlns:r="http://schemas.openxmlformats.org/officeDocument/2006/relationships" r:embed="rId3"/>
          <a:stretch>
            <a:fillRect/>
          </a:stretch>
        </a:blipFill>
      </dgm:spPr>
      <dgm:t>
        <a:bodyPr/>
        <a:lstStyle/>
        <a:p>
          <a:endParaRPr lang="en-GB"/>
        </a:p>
      </dgm:t>
    </dgm:pt>
    <dgm:pt modelId="{AD312313-D051-46A1-B7EC-3605AA23B904}" type="pres">
      <dgm:prSet presAssocID="{8276B7E9-E132-412A-A357-9384644E2541}" presName="sibTrans" presStyleCnt="0"/>
      <dgm:spPr/>
    </dgm:pt>
    <dgm:pt modelId="{E3121E6A-6265-4BDA-BAE4-CCFEB858643B}" type="pres">
      <dgm:prSet presAssocID="{7A8A534E-6D7D-4802-9802-3A7DC754A8A7}" presName="comp" presStyleCnt="0"/>
      <dgm:spPr/>
    </dgm:pt>
    <dgm:pt modelId="{4D81E918-7A7D-46EC-B810-1FF92D51055A}" type="pres">
      <dgm:prSet presAssocID="{7A8A534E-6D7D-4802-9802-3A7DC754A8A7}" presName="rect2" presStyleLbl="node1" presStyleIdx="3" presStyleCnt="4">
        <dgm:presLayoutVars>
          <dgm:bulletEnabled val="1"/>
        </dgm:presLayoutVars>
      </dgm:prSet>
      <dgm:spPr/>
      <dgm:t>
        <a:bodyPr/>
        <a:lstStyle/>
        <a:p>
          <a:endParaRPr lang="en-GB"/>
        </a:p>
      </dgm:t>
    </dgm:pt>
    <dgm:pt modelId="{F18D6A32-DE2B-4676-A1E6-42669869FB80}" type="pres">
      <dgm:prSet presAssocID="{7A8A534E-6D7D-4802-9802-3A7DC754A8A7}" presName="rect1" presStyleLbl="lnNod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30000" r="-30000"/>
          </a:stretch>
        </a:blipFill>
      </dgm:spPr>
      <dgm:t>
        <a:bodyPr/>
        <a:lstStyle/>
        <a:p>
          <a:endParaRPr lang="en-GB"/>
        </a:p>
      </dgm:t>
    </dgm:pt>
  </dgm:ptLst>
  <dgm:cxnLst>
    <dgm:cxn modelId="{7EB16621-BFEF-4E17-940A-6C514B625D35}" srcId="{4FAEE981-17C3-4644-B5C7-02D15D7B05BB}" destId="{4CCB3C84-02A7-492E-8071-FA9CAE927E07}" srcOrd="0" destOrd="0" parTransId="{5D7971CC-E773-4BD2-BDE6-CBC60887BCE8}" sibTransId="{33B46AFA-F7D8-4273-A15E-B9676D7D2CFF}"/>
    <dgm:cxn modelId="{55088FA7-3A0D-4D0D-938A-455448DB2179}" srcId="{4FAEE981-17C3-4644-B5C7-02D15D7B05BB}" destId="{FAEEA823-470E-43C1-8198-2BEBE7BFAFAA}" srcOrd="2" destOrd="0" parTransId="{2D78D2F5-D002-4CBE-A792-47E6D75E3152}" sibTransId="{8276B7E9-E132-412A-A357-9384644E2541}"/>
    <dgm:cxn modelId="{90081C6F-D1E3-4042-8C63-A9847F02E7FF}" type="presOf" srcId="{FAEEA823-470E-43C1-8198-2BEBE7BFAFAA}" destId="{15219E5C-E31B-41DF-8F00-2C5DCD7B2C1A}" srcOrd="0" destOrd="0" presId="urn:microsoft.com/office/officeart/2008/layout/AlternatingPictureBlocks"/>
    <dgm:cxn modelId="{C2DC39EE-C4A7-4FA6-9924-24055D2024CB}" type="presOf" srcId="{4FAEE981-17C3-4644-B5C7-02D15D7B05BB}" destId="{C9B5B241-D2B5-40E2-90DD-8AD7EE3795AF}" srcOrd="0" destOrd="0" presId="urn:microsoft.com/office/officeart/2008/layout/AlternatingPictureBlocks"/>
    <dgm:cxn modelId="{25DB1527-1425-4962-9FB5-555CBC8CCB95}" srcId="{4FAEE981-17C3-4644-B5C7-02D15D7B05BB}" destId="{7A8A534E-6D7D-4802-9802-3A7DC754A8A7}" srcOrd="3" destOrd="0" parTransId="{3322A612-8C3E-4478-9928-531013EB4DA5}" sibTransId="{AB30F9BD-EFFF-4CFD-BCAC-DC01AFB37C1D}"/>
    <dgm:cxn modelId="{83F5D9DD-E3A5-4CAA-AE8C-0A2FD4BB3233}" type="presOf" srcId="{261D637B-4DB2-443B-983D-F3062C230AFC}" destId="{96440604-EE11-471D-AACF-553D7FC199D5}" srcOrd="0" destOrd="0" presId="urn:microsoft.com/office/officeart/2008/layout/AlternatingPictureBlocks"/>
    <dgm:cxn modelId="{2C1E2A7C-763F-4F6B-BC76-63A6BBE51579}" srcId="{4FAEE981-17C3-4644-B5C7-02D15D7B05BB}" destId="{261D637B-4DB2-443B-983D-F3062C230AFC}" srcOrd="1" destOrd="0" parTransId="{387ABE2B-2F77-4C45-A754-74FD40286022}" sibTransId="{18C42634-95A3-41AF-87F7-56D4EAB75DE6}"/>
    <dgm:cxn modelId="{968FFD53-A8B2-4C71-99B2-03EA70522DC6}" type="presOf" srcId="{4CCB3C84-02A7-492E-8071-FA9CAE927E07}" destId="{606DDD6B-C8CF-42AA-AE72-798107336199}" srcOrd="0" destOrd="0" presId="urn:microsoft.com/office/officeart/2008/layout/AlternatingPictureBlocks"/>
    <dgm:cxn modelId="{1CBFAD5C-419D-486C-A80B-CCF7FFFB0326}" type="presOf" srcId="{7A8A534E-6D7D-4802-9802-3A7DC754A8A7}" destId="{4D81E918-7A7D-46EC-B810-1FF92D51055A}" srcOrd="0" destOrd="0" presId="urn:microsoft.com/office/officeart/2008/layout/AlternatingPictureBlocks"/>
    <dgm:cxn modelId="{3F505190-5787-4B7B-BDFE-7D6E4F94E8F8}" type="presParOf" srcId="{C9B5B241-D2B5-40E2-90DD-8AD7EE3795AF}" destId="{4F30BE50-F870-4B17-AD22-057EE9A4CE27}" srcOrd="0" destOrd="0" presId="urn:microsoft.com/office/officeart/2008/layout/AlternatingPictureBlocks"/>
    <dgm:cxn modelId="{448D69D9-AF8A-49CB-AA97-F3E6A5521036}" type="presParOf" srcId="{4F30BE50-F870-4B17-AD22-057EE9A4CE27}" destId="{606DDD6B-C8CF-42AA-AE72-798107336199}" srcOrd="0" destOrd="0" presId="urn:microsoft.com/office/officeart/2008/layout/AlternatingPictureBlocks"/>
    <dgm:cxn modelId="{DC6EE533-A67E-4E47-BDD3-F5A4F701EE7C}" type="presParOf" srcId="{4F30BE50-F870-4B17-AD22-057EE9A4CE27}" destId="{05923BCD-A8C8-4806-9D32-9ED1D69C8B93}" srcOrd="1" destOrd="0" presId="urn:microsoft.com/office/officeart/2008/layout/AlternatingPictureBlocks"/>
    <dgm:cxn modelId="{BDC95622-3964-4A60-AC3C-0D65531DAEDC}" type="presParOf" srcId="{C9B5B241-D2B5-40E2-90DD-8AD7EE3795AF}" destId="{1B8CAD7D-194F-4BD6-B75C-3819D5872243}" srcOrd="1" destOrd="0" presId="urn:microsoft.com/office/officeart/2008/layout/AlternatingPictureBlocks"/>
    <dgm:cxn modelId="{560D728A-FB69-4957-9DE4-0342E1B1CF64}" type="presParOf" srcId="{C9B5B241-D2B5-40E2-90DD-8AD7EE3795AF}" destId="{64B49D09-302D-4E74-9D4D-9660DC89590F}" srcOrd="2" destOrd="0" presId="urn:microsoft.com/office/officeart/2008/layout/AlternatingPictureBlocks"/>
    <dgm:cxn modelId="{C2B36C57-E392-40CD-8384-8A9BCF15B583}" type="presParOf" srcId="{64B49D09-302D-4E74-9D4D-9660DC89590F}" destId="{96440604-EE11-471D-AACF-553D7FC199D5}" srcOrd="0" destOrd="0" presId="urn:microsoft.com/office/officeart/2008/layout/AlternatingPictureBlocks"/>
    <dgm:cxn modelId="{B39AA16F-FBFA-4C7D-BB9A-9C5E7354CD06}" type="presParOf" srcId="{64B49D09-302D-4E74-9D4D-9660DC89590F}" destId="{286557D6-820C-4467-8E2A-36D3C316A13A}" srcOrd="1" destOrd="0" presId="urn:microsoft.com/office/officeart/2008/layout/AlternatingPictureBlocks"/>
    <dgm:cxn modelId="{2404E909-C842-4BE0-8406-FA23E994F26D}" type="presParOf" srcId="{C9B5B241-D2B5-40E2-90DD-8AD7EE3795AF}" destId="{7EC45593-7670-4638-A683-CC9078C34224}" srcOrd="3" destOrd="0" presId="urn:microsoft.com/office/officeart/2008/layout/AlternatingPictureBlocks"/>
    <dgm:cxn modelId="{36E1479B-DDF5-477A-823E-F0274C014FFC}" type="presParOf" srcId="{C9B5B241-D2B5-40E2-90DD-8AD7EE3795AF}" destId="{A7293FBE-D303-474C-8458-3133046E51F8}" srcOrd="4" destOrd="0" presId="urn:microsoft.com/office/officeart/2008/layout/AlternatingPictureBlocks"/>
    <dgm:cxn modelId="{EEF81A59-2EB4-490F-B661-E408B5B9E8F8}" type="presParOf" srcId="{A7293FBE-D303-474C-8458-3133046E51F8}" destId="{15219E5C-E31B-41DF-8F00-2C5DCD7B2C1A}" srcOrd="0" destOrd="0" presId="urn:microsoft.com/office/officeart/2008/layout/AlternatingPictureBlocks"/>
    <dgm:cxn modelId="{26ACA703-2DC4-4754-BA0D-974A7CD83A44}" type="presParOf" srcId="{A7293FBE-D303-474C-8458-3133046E51F8}" destId="{7EEC8F6B-AE51-4D13-9259-38635865618C}" srcOrd="1" destOrd="0" presId="urn:microsoft.com/office/officeart/2008/layout/AlternatingPictureBlocks"/>
    <dgm:cxn modelId="{F0A1EB9F-2960-4A46-A5EC-960D78C2371F}" type="presParOf" srcId="{C9B5B241-D2B5-40E2-90DD-8AD7EE3795AF}" destId="{AD312313-D051-46A1-B7EC-3605AA23B904}" srcOrd="5" destOrd="0" presId="urn:microsoft.com/office/officeart/2008/layout/AlternatingPictureBlocks"/>
    <dgm:cxn modelId="{9952F601-86A5-4B1A-AB75-421D932DE25C}" type="presParOf" srcId="{C9B5B241-D2B5-40E2-90DD-8AD7EE3795AF}" destId="{E3121E6A-6265-4BDA-BAE4-CCFEB858643B}" srcOrd="6" destOrd="0" presId="urn:microsoft.com/office/officeart/2008/layout/AlternatingPictureBlocks"/>
    <dgm:cxn modelId="{A7CBA2C2-6FA6-40C1-B2A9-F187FF194622}" type="presParOf" srcId="{E3121E6A-6265-4BDA-BAE4-CCFEB858643B}" destId="{4D81E918-7A7D-46EC-B810-1FF92D51055A}" srcOrd="0" destOrd="0" presId="urn:microsoft.com/office/officeart/2008/layout/AlternatingPictureBlocks"/>
    <dgm:cxn modelId="{97DE601E-E7AF-40FC-BD53-DA030FE4A3B5}" type="presParOf" srcId="{E3121E6A-6265-4BDA-BAE4-CCFEB858643B}" destId="{F18D6A32-DE2B-4676-A1E6-42669869FB80}"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FAEE981-17C3-4644-B5C7-02D15D7B05BB}" type="doc">
      <dgm:prSet loTypeId="urn:microsoft.com/office/officeart/2008/layout/AlternatingPictureBlocks" loCatId="list" qsTypeId="urn:microsoft.com/office/officeart/2005/8/quickstyle/simple1" qsCatId="simple" csTypeId="urn:microsoft.com/office/officeart/2005/8/colors/colorful4" csCatId="colorful" phldr="1"/>
      <dgm:spPr/>
      <dgm:t>
        <a:bodyPr/>
        <a:lstStyle/>
        <a:p>
          <a:endParaRPr lang="en-GB"/>
        </a:p>
      </dgm:t>
    </dgm:pt>
    <dgm:pt modelId="{4CCB3C84-02A7-492E-8071-FA9CAE927E07}">
      <dgm:prSet custT="1"/>
      <dgm:spPr/>
      <dgm:t>
        <a:bodyPr/>
        <a:lstStyle/>
        <a:p>
          <a:r>
            <a:rPr lang="en-GB" sz="1200" b="1" i="0" u="none" dirty="0" smtClean="0"/>
            <a:t>Euro Relief are supporting asylum seeking families by identifying support with signposting, school updates, safeguarding and other basic needs such as food provision. </a:t>
          </a:r>
          <a:endParaRPr lang="en-GB" sz="1200" b="0" i="0" u="none" dirty="0"/>
        </a:p>
      </dgm:t>
    </dgm:pt>
    <dgm:pt modelId="{5D7971CC-E773-4BD2-BDE6-CBC60887BCE8}" type="parTrans" cxnId="{7EB16621-BFEF-4E17-940A-6C514B625D35}">
      <dgm:prSet/>
      <dgm:spPr/>
      <dgm:t>
        <a:bodyPr/>
        <a:lstStyle/>
        <a:p>
          <a:endParaRPr lang="en-GB"/>
        </a:p>
      </dgm:t>
    </dgm:pt>
    <dgm:pt modelId="{33B46AFA-F7D8-4273-A15E-B9676D7D2CFF}" type="sibTrans" cxnId="{7EB16621-BFEF-4E17-940A-6C514B625D35}">
      <dgm:prSet/>
      <dgm:spPr/>
      <dgm:t>
        <a:bodyPr/>
        <a:lstStyle/>
        <a:p>
          <a:endParaRPr lang="en-GB"/>
        </a:p>
      </dgm:t>
    </dgm:pt>
    <dgm:pt modelId="{261D637B-4DB2-443B-983D-F3062C230AFC}">
      <dgm:prSet/>
      <dgm:spPr/>
      <dgm:t>
        <a:bodyPr/>
        <a:lstStyle/>
        <a:p>
          <a:r>
            <a:rPr lang="en-GB" b="1" i="0" u="none" dirty="0" smtClean="0"/>
            <a:t>Carers Forward are issuing PPE equipment to carers and their families to ensure they stay safe during COVID19 pandemic. </a:t>
          </a:r>
          <a:endParaRPr lang="en-GB" b="0" i="0" u="none" dirty="0"/>
        </a:p>
      </dgm:t>
    </dgm:pt>
    <dgm:pt modelId="{387ABE2B-2F77-4C45-A754-74FD40286022}" type="parTrans" cxnId="{2C1E2A7C-763F-4F6B-BC76-63A6BBE51579}">
      <dgm:prSet/>
      <dgm:spPr/>
      <dgm:t>
        <a:bodyPr/>
        <a:lstStyle/>
        <a:p>
          <a:endParaRPr lang="en-GB"/>
        </a:p>
      </dgm:t>
    </dgm:pt>
    <dgm:pt modelId="{18C42634-95A3-41AF-87F7-56D4EAB75DE6}" type="sibTrans" cxnId="{2C1E2A7C-763F-4F6B-BC76-63A6BBE51579}">
      <dgm:prSet/>
      <dgm:spPr/>
      <dgm:t>
        <a:bodyPr/>
        <a:lstStyle/>
        <a:p>
          <a:endParaRPr lang="en-GB"/>
        </a:p>
      </dgm:t>
    </dgm:pt>
    <dgm:pt modelId="{FAEEA823-470E-43C1-8198-2BEBE7BFAFAA}">
      <dgm:prSet/>
      <dgm:spPr/>
      <dgm:t>
        <a:bodyPr/>
        <a:lstStyle/>
        <a:p>
          <a:r>
            <a:rPr lang="en-GB" b="1" i="0" u="none" dirty="0" err="1" smtClean="0"/>
            <a:t>Anawim</a:t>
          </a:r>
          <a:r>
            <a:rPr lang="en-GB" b="1" i="0" u="none" dirty="0" smtClean="0"/>
            <a:t> are creating a programme of work to support young girls age 14 + to build healthy relationships, sexual exploitation, period poverty, female genital mutilation and healthy &amp; hygiene. </a:t>
          </a:r>
          <a:endParaRPr lang="en-GB" b="0" i="0" u="none" dirty="0"/>
        </a:p>
      </dgm:t>
    </dgm:pt>
    <dgm:pt modelId="{2D78D2F5-D002-4CBE-A792-47E6D75E3152}" type="parTrans" cxnId="{55088FA7-3A0D-4D0D-938A-455448DB2179}">
      <dgm:prSet/>
      <dgm:spPr/>
      <dgm:t>
        <a:bodyPr/>
        <a:lstStyle/>
        <a:p>
          <a:endParaRPr lang="en-GB"/>
        </a:p>
      </dgm:t>
    </dgm:pt>
    <dgm:pt modelId="{8276B7E9-E132-412A-A357-9384644E2541}" type="sibTrans" cxnId="{55088FA7-3A0D-4D0D-938A-455448DB2179}">
      <dgm:prSet/>
      <dgm:spPr/>
      <dgm:t>
        <a:bodyPr/>
        <a:lstStyle/>
        <a:p>
          <a:endParaRPr lang="en-GB"/>
        </a:p>
      </dgm:t>
    </dgm:pt>
    <dgm:pt modelId="{C9B5B241-D2B5-40E2-90DD-8AD7EE3795AF}" type="pres">
      <dgm:prSet presAssocID="{4FAEE981-17C3-4644-B5C7-02D15D7B05BB}" presName="linearFlow" presStyleCnt="0">
        <dgm:presLayoutVars>
          <dgm:dir/>
          <dgm:resizeHandles val="exact"/>
        </dgm:presLayoutVars>
      </dgm:prSet>
      <dgm:spPr/>
      <dgm:t>
        <a:bodyPr/>
        <a:lstStyle/>
        <a:p>
          <a:endParaRPr lang="en-GB"/>
        </a:p>
      </dgm:t>
    </dgm:pt>
    <dgm:pt modelId="{4F30BE50-F870-4B17-AD22-057EE9A4CE27}" type="pres">
      <dgm:prSet presAssocID="{4CCB3C84-02A7-492E-8071-FA9CAE927E07}" presName="comp" presStyleCnt="0"/>
      <dgm:spPr/>
    </dgm:pt>
    <dgm:pt modelId="{606DDD6B-C8CF-42AA-AE72-798107336199}" type="pres">
      <dgm:prSet presAssocID="{4CCB3C84-02A7-492E-8071-FA9CAE927E07}" presName="rect2" presStyleLbl="node1" presStyleIdx="0" presStyleCnt="3">
        <dgm:presLayoutVars>
          <dgm:bulletEnabled val="1"/>
        </dgm:presLayoutVars>
      </dgm:prSet>
      <dgm:spPr/>
      <dgm:t>
        <a:bodyPr/>
        <a:lstStyle/>
        <a:p>
          <a:endParaRPr lang="en-GB"/>
        </a:p>
      </dgm:t>
    </dgm:pt>
    <dgm:pt modelId="{05923BCD-A8C8-4806-9D32-9ED1D69C8B93}" type="pres">
      <dgm:prSet presAssocID="{4CCB3C84-02A7-492E-8071-FA9CAE927E07}" presName="rect1" presStyleLbl="lnNode1" presStyleIdx="0" presStyleCnt="3"/>
      <dgm:spPr>
        <a:blipFill rotWithShape="1">
          <a:blip xmlns:r="http://schemas.openxmlformats.org/officeDocument/2006/relationships" r:embed="rId1"/>
          <a:stretch>
            <a:fillRect/>
          </a:stretch>
        </a:blipFill>
      </dgm:spPr>
      <dgm:t>
        <a:bodyPr/>
        <a:lstStyle/>
        <a:p>
          <a:endParaRPr lang="en-GB"/>
        </a:p>
      </dgm:t>
    </dgm:pt>
    <dgm:pt modelId="{1B8CAD7D-194F-4BD6-B75C-3819D5872243}" type="pres">
      <dgm:prSet presAssocID="{33B46AFA-F7D8-4273-A15E-B9676D7D2CFF}" presName="sibTrans" presStyleCnt="0"/>
      <dgm:spPr/>
    </dgm:pt>
    <dgm:pt modelId="{64B49D09-302D-4E74-9D4D-9660DC89590F}" type="pres">
      <dgm:prSet presAssocID="{261D637B-4DB2-443B-983D-F3062C230AFC}" presName="comp" presStyleCnt="0"/>
      <dgm:spPr/>
    </dgm:pt>
    <dgm:pt modelId="{96440604-EE11-471D-AACF-553D7FC199D5}" type="pres">
      <dgm:prSet presAssocID="{261D637B-4DB2-443B-983D-F3062C230AFC}" presName="rect2" presStyleLbl="node1" presStyleIdx="1" presStyleCnt="3">
        <dgm:presLayoutVars>
          <dgm:bulletEnabled val="1"/>
        </dgm:presLayoutVars>
      </dgm:prSet>
      <dgm:spPr/>
      <dgm:t>
        <a:bodyPr/>
        <a:lstStyle/>
        <a:p>
          <a:endParaRPr lang="en-GB"/>
        </a:p>
      </dgm:t>
    </dgm:pt>
    <dgm:pt modelId="{286557D6-820C-4467-8E2A-36D3C316A13A}" type="pres">
      <dgm:prSet presAssocID="{261D637B-4DB2-443B-983D-F3062C230AFC}" presName="rect1" presStyleLbl="lnNode1" presStyleIdx="1" presStyleCnt="3"/>
      <dgm:spPr>
        <a:blipFill rotWithShape="1">
          <a:blip xmlns:r="http://schemas.openxmlformats.org/officeDocument/2006/relationships" r:embed="rId2"/>
          <a:stretch>
            <a:fillRect/>
          </a:stretch>
        </a:blipFill>
      </dgm:spPr>
      <dgm:t>
        <a:bodyPr/>
        <a:lstStyle/>
        <a:p>
          <a:endParaRPr lang="en-GB"/>
        </a:p>
      </dgm:t>
    </dgm:pt>
    <dgm:pt modelId="{7EC45593-7670-4638-A683-CC9078C34224}" type="pres">
      <dgm:prSet presAssocID="{18C42634-95A3-41AF-87F7-56D4EAB75DE6}" presName="sibTrans" presStyleCnt="0"/>
      <dgm:spPr/>
    </dgm:pt>
    <dgm:pt modelId="{A7293FBE-D303-474C-8458-3133046E51F8}" type="pres">
      <dgm:prSet presAssocID="{FAEEA823-470E-43C1-8198-2BEBE7BFAFAA}" presName="comp" presStyleCnt="0"/>
      <dgm:spPr/>
    </dgm:pt>
    <dgm:pt modelId="{15219E5C-E31B-41DF-8F00-2C5DCD7B2C1A}" type="pres">
      <dgm:prSet presAssocID="{FAEEA823-470E-43C1-8198-2BEBE7BFAFAA}" presName="rect2" presStyleLbl="node1" presStyleIdx="2" presStyleCnt="3">
        <dgm:presLayoutVars>
          <dgm:bulletEnabled val="1"/>
        </dgm:presLayoutVars>
      </dgm:prSet>
      <dgm:spPr/>
      <dgm:t>
        <a:bodyPr/>
        <a:lstStyle/>
        <a:p>
          <a:endParaRPr lang="en-GB"/>
        </a:p>
      </dgm:t>
    </dgm:pt>
    <dgm:pt modelId="{7EEC8F6B-AE51-4D13-9259-38635865618C}" type="pres">
      <dgm:prSet presAssocID="{FAEEA823-470E-43C1-8198-2BEBE7BFAFAA}" presName="rect1" presStyleLbl="lnNode1" presStyleIdx="2" presStyleCnt="3"/>
      <dgm:spPr>
        <a:blipFill rotWithShape="1">
          <a:blip xmlns:r="http://schemas.openxmlformats.org/officeDocument/2006/relationships" r:embed="rId3"/>
          <a:stretch>
            <a:fillRect/>
          </a:stretch>
        </a:blipFill>
      </dgm:spPr>
      <dgm:t>
        <a:bodyPr/>
        <a:lstStyle/>
        <a:p>
          <a:endParaRPr lang="en-GB"/>
        </a:p>
      </dgm:t>
    </dgm:pt>
  </dgm:ptLst>
  <dgm:cxnLst>
    <dgm:cxn modelId="{7EB16621-BFEF-4E17-940A-6C514B625D35}" srcId="{4FAEE981-17C3-4644-B5C7-02D15D7B05BB}" destId="{4CCB3C84-02A7-492E-8071-FA9CAE927E07}" srcOrd="0" destOrd="0" parTransId="{5D7971CC-E773-4BD2-BDE6-CBC60887BCE8}" sibTransId="{33B46AFA-F7D8-4273-A15E-B9676D7D2CFF}"/>
    <dgm:cxn modelId="{5E14B7FB-74F5-44A8-9872-1A88943DAE3B}" type="presOf" srcId="{4CCB3C84-02A7-492E-8071-FA9CAE927E07}" destId="{606DDD6B-C8CF-42AA-AE72-798107336199}" srcOrd="0" destOrd="0" presId="urn:microsoft.com/office/officeart/2008/layout/AlternatingPictureBlocks"/>
    <dgm:cxn modelId="{2C1E2A7C-763F-4F6B-BC76-63A6BBE51579}" srcId="{4FAEE981-17C3-4644-B5C7-02D15D7B05BB}" destId="{261D637B-4DB2-443B-983D-F3062C230AFC}" srcOrd="1" destOrd="0" parTransId="{387ABE2B-2F77-4C45-A754-74FD40286022}" sibTransId="{18C42634-95A3-41AF-87F7-56D4EAB75DE6}"/>
    <dgm:cxn modelId="{B57FC3C2-BA59-4D14-8EF7-AD8CB30BF540}" type="presOf" srcId="{261D637B-4DB2-443B-983D-F3062C230AFC}" destId="{96440604-EE11-471D-AACF-553D7FC199D5}" srcOrd="0" destOrd="0" presId="urn:microsoft.com/office/officeart/2008/layout/AlternatingPictureBlocks"/>
    <dgm:cxn modelId="{55088FA7-3A0D-4D0D-938A-455448DB2179}" srcId="{4FAEE981-17C3-4644-B5C7-02D15D7B05BB}" destId="{FAEEA823-470E-43C1-8198-2BEBE7BFAFAA}" srcOrd="2" destOrd="0" parTransId="{2D78D2F5-D002-4CBE-A792-47E6D75E3152}" sibTransId="{8276B7E9-E132-412A-A357-9384644E2541}"/>
    <dgm:cxn modelId="{7146AF6C-0688-4469-8406-A635860C3E36}" type="presOf" srcId="{4FAEE981-17C3-4644-B5C7-02D15D7B05BB}" destId="{C9B5B241-D2B5-40E2-90DD-8AD7EE3795AF}" srcOrd="0" destOrd="0" presId="urn:microsoft.com/office/officeart/2008/layout/AlternatingPictureBlocks"/>
    <dgm:cxn modelId="{C6AB2B26-5F84-48F2-B794-7E4D031F7340}" type="presOf" srcId="{FAEEA823-470E-43C1-8198-2BEBE7BFAFAA}" destId="{15219E5C-E31B-41DF-8F00-2C5DCD7B2C1A}" srcOrd="0" destOrd="0" presId="urn:microsoft.com/office/officeart/2008/layout/AlternatingPictureBlocks"/>
    <dgm:cxn modelId="{AA57687A-8CC8-4B88-BE93-188C4EAA3645}" type="presParOf" srcId="{C9B5B241-D2B5-40E2-90DD-8AD7EE3795AF}" destId="{4F30BE50-F870-4B17-AD22-057EE9A4CE27}" srcOrd="0" destOrd="0" presId="urn:microsoft.com/office/officeart/2008/layout/AlternatingPictureBlocks"/>
    <dgm:cxn modelId="{574EFDBB-668E-4E5E-81BC-BA957886493C}" type="presParOf" srcId="{4F30BE50-F870-4B17-AD22-057EE9A4CE27}" destId="{606DDD6B-C8CF-42AA-AE72-798107336199}" srcOrd="0" destOrd="0" presId="urn:microsoft.com/office/officeart/2008/layout/AlternatingPictureBlocks"/>
    <dgm:cxn modelId="{32E6E7A4-FD91-4B3F-B84B-A2A2F86D93F3}" type="presParOf" srcId="{4F30BE50-F870-4B17-AD22-057EE9A4CE27}" destId="{05923BCD-A8C8-4806-9D32-9ED1D69C8B93}" srcOrd="1" destOrd="0" presId="urn:microsoft.com/office/officeart/2008/layout/AlternatingPictureBlocks"/>
    <dgm:cxn modelId="{53C0E0A8-E2C6-4039-A657-4D7567031571}" type="presParOf" srcId="{C9B5B241-D2B5-40E2-90DD-8AD7EE3795AF}" destId="{1B8CAD7D-194F-4BD6-B75C-3819D5872243}" srcOrd="1" destOrd="0" presId="urn:microsoft.com/office/officeart/2008/layout/AlternatingPictureBlocks"/>
    <dgm:cxn modelId="{41F8061F-32BD-4C6C-8D7C-543AC9694567}" type="presParOf" srcId="{C9B5B241-D2B5-40E2-90DD-8AD7EE3795AF}" destId="{64B49D09-302D-4E74-9D4D-9660DC89590F}" srcOrd="2" destOrd="0" presId="urn:microsoft.com/office/officeart/2008/layout/AlternatingPictureBlocks"/>
    <dgm:cxn modelId="{65427920-4F33-439A-8EAB-9D57074F256C}" type="presParOf" srcId="{64B49D09-302D-4E74-9D4D-9660DC89590F}" destId="{96440604-EE11-471D-AACF-553D7FC199D5}" srcOrd="0" destOrd="0" presId="urn:microsoft.com/office/officeart/2008/layout/AlternatingPictureBlocks"/>
    <dgm:cxn modelId="{12ADF3C4-2E01-4D39-84F6-B4F387C05F22}" type="presParOf" srcId="{64B49D09-302D-4E74-9D4D-9660DC89590F}" destId="{286557D6-820C-4467-8E2A-36D3C316A13A}" srcOrd="1" destOrd="0" presId="urn:microsoft.com/office/officeart/2008/layout/AlternatingPictureBlocks"/>
    <dgm:cxn modelId="{42153FB2-603B-4A19-8C5C-0FB12440235F}" type="presParOf" srcId="{C9B5B241-D2B5-40E2-90DD-8AD7EE3795AF}" destId="{7EC45593-7670-4638-A683-CC9078C34224}" srcOrd="3" destOrd="0" presId="urn:microsoft.com/office/officeart/2008/layout/AlternatingPictureBlocks"/>
    <dgm:cxn modelId="{167FB5F5-E395-49A8-8BDC-7CA2AD41D4A8}" type="presParOf" srcId="{C9B5B241-D2B5-40E2-90DD-8AD7EE3795AF}" destId="{A7293FBE-D303-474C-8458-3133046E51F8}" srcOrd="4" destOrd="0" presId="urn:microsoft.com/office/officeart/2008/layout/AlternatingPictureBlocks"/>
    <dgm:cxn modelId="{6B6DAA9C-3D94-489B-AD4D-670748B9ED34}" type="presParOf" srcId="{A7293FBE-D303-474C-8458-3133046E51F8}" destId="{15219E5C-E31B-41DF-8F00-2C5DCD7B2C1A}" srcOrd="0" destOrd="0" presId="urn:microsoft.com/office/officeart/2008/layout/AlternatingPictureBlocks"/>
    <dgm:cxn modelId="{B0B44A1E-2646-45F8-8F1C-54E6C075E52E}" type="presParOf" srcId="{A7293FBE-D303-474C-8458-3133046E51F8}" destId="{7EEC8F6B-AE51-4D13-9259-38635865618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F549DB-A0A8-46D5-A873-99813A34C315}">
      <dsp:nvSpPr>
        <dsp:cNvPr id="0" name=""/>
        <dsp:cNvSpPr/>
      </dsp:nvSpPr>
      <dsp:spPr>
        <a:xfrm>
          <a:off x="5237845" y="278"/>
          <a:ext cx="2753974" cy="124557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a:t>Adavu provided professional emotional support and practical casework support to adults survivors of modern slavery.</a:t>
          </a:r>
          <a:endParaRPr lang="en-GB" sz="1000" b="0" i="0" u="none" kern="1200"/>
        </a:p>
      </dsp:txBody>
      <dsp:txXfrm>
        <a:off x="5237845" y="278"/>
        <a:ext cx="2753974" cy="1245578"/>
      </dsp:txXfrm>
    </dsp:sp>
    <dsp:sp modelId="{07568B02-C463-4276-95C4-B28345A7D000}">
      <dsp:nvSpPr>
        <dsp:cNvPr id="0" name=""/>
        <dsp:cNvSpPr/>
      </dsp:nvSpPr>
      <dsp:spPr>
        <a:xfrm>
          <a:off x="3881409" y="278"/>
          <a:ext cx="1233123" cy="1245578"/>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024161-CF04-430C-A821-26AF9D3F89C8}">
      <dsp:nvSpPr>
        <dsp:cNvPr id="0" name=""/>
        <dsp:cNvSpPr/>
      </dsp:nvSpPr>
      <dsp:spPr>
        <a:xfrm>
          <a:off x="3881409" y="1451377"/>
          <a:ext cx="2753974" cy="1245578"/>
        </a:xfrm>
        <a:prstGeom prst="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dirty="0"/>
            <a:t>St Paul's Children's Centre is issuing family resource packs: 1. Play bags for children 2. Domestic abuse support bags 3. Home safety resource bag 4. Wellbeing bags for parents </a:t>
          </a:r>
          <a:endParaRPr lang="en-GB" sz="1000" b="0" i="0" u="none" kern="1200" dirty="0"/>
        </a:p>
      </dsp:txBody>
      <dsp:txXfrm>
        <a:off x="3881409" y="1451377"/>
        <a:ext cx="2753974" cy="1245578"/>
      </dsp:txXfrm>
    </dsp:sp>
    <dsp:sp modelId="{DA896B4E-989B-44B6-B4CF-F8D6E45C4053}">
      <dsp:nvSpPr>
        <dsp:cNvPr id="0" name=""/>
        <dsp:cNvSpPr/>
      </dsp:nvSpPr>
      <dsp:spPr>
        <a:xfrm>
          <a:off x="6758697" y="1451377"/>
          <a:ext cx="1233123" cy="124557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9A007F-ABE9-420E-94D0-D585E45A9272}">
      <dsp:nvSpPr>
        <dsp:cNvPr id="0" name=""/>
        <dsp:cNvSpPr/>
      </dsp:nvSpPr>
      <dsp:spPr>
        <a:xfrm>
          <a:off x="5237845" y="2902476"/>
          <a:ext cx="2753974" cy="1245578"/>
        </a:xfrm>
        <a:prstGeom prst="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a:t>The Oak Unlocked project, in collaboration with Lakey Lane Primary School, providing online and offline families with means of engagement including Online, DVD/ CD or letter communication</a:t>
          </a:r>
          <a:endParaRPr lang="en-GB" sz="1000" b="0" i="0" u="none" kern="1200" dirty="0"/>
        </a:p>
      </dsp:txBody>
      <dsp:txXfrm>
        <a:off x="5237845" y="2902476"/>
        <a:ext cx="2753974" cy="1245578"/>
      </dsp:txXfrm>
    </dsp:sp>
    <dsp:sp modelId="{5E8607C7-7551-44B0-82A6-B1EBE4A6102B}">
      <dsp:nvSpPr>
        <dsp:cNvPr id="0" name=""/>
        <dsp:cNvSpPr/>
      </dsp:nvSpPr>
      <dsp:spPr>
        <a:xfrm>
          <a:off x="3881409" y="2902476"/>
          <a:ext cx="1233123" cy="124557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1000" r="-2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398DD1-BD52-4909-9020-F827FF449870}">
      <dsp:nvSpPr>
        <dsp:cNvPr id="0" name=""/>
        <dsp:cNvSpPr/>
      </dsp:nvSpPr>
      <dsp:spPr>
        <a:xfrm>
          <a:off x="3881409" y="4353576"/>
          <a:ext cx="2753974" cy="1245578"/>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a:t>Highfield Hall support families with a Food Bank and food parcels, checking in with families over the phone. Using social distancing measures to provide exercise and wellbeing sessions to vulnerable families. They are also working with Birmingham Carers Network &amp; Local Refuge Centre to support families in Sparkhill/ Sparkbrook. </a:t>
          </a:r>
          <a:endParaRPr lang="en-GB" sz="1000" b="0" i="0" u="none" kern="1200"/>
        </a:p>
      </dsp:txBody>
      <dsp:txXfrm>
        <a:off x="3881409" y="4353576"/>
        <a:ext cx="2753974" cy="1245578"/>
      </dsp:txXfrm>
    </dsp:sp>
    <dsp:sp modelId="{4622013A-E287-4179-A71D-57CBB3D08FC6}">
      <dsp:nvSpPr>
        <dsp:cNvPr id="0" name=""/>
        <dsp:cNvSpPr/>
      </dsp:nvSpPr>
      <dsp:spPr>
        <a:xfrm>
          <a:off x="6758697" y="4353576"/>
          <a:ext cx="1233123" cy="124557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94A740-2F5C-4F3A-80C5-8702EC4600B5}">
      <dsp:nvSpPr>
        <dsp:cNvPr id="0" name=""/>
        <dsp:cNvSpPr/>
      </dsp:nvSpPr>
      <dsp:spPr>
        <a:xfrm>
          <a:off x="5237845" y="278"/>
          <a:ext cx="2753974" cy="124557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b="1" i="0" u="none" kern="1200" dirty="0">
              <a:latin typeface="+mn-lt"/>
            </a:rPr>
            <a:t>#HomeNotAlone works with young people by creating safe on-line spaces and telephone calls. The project wants to develop insight to record the progress and results of this crisis and how it affected young people. </a:t>
          </a:r>
          <a:endParaRPr lang="en-GB" sz="1100" kern="1200" dirty="0">
            <a:latin typeface="+mn-lt"/>
          </a:endParaRPr>
        </a:p>
      </dsp:txBody>
      <dsp:txXfrm>
        <a:off x="5237845" y="278"/>
        <a:ext cx="2753974" cy="1245578"/>
      </dsp:txXfrm>
    </dsp:sp>
    <dsp:sp modelId="{C8F56F39-B18B-4C8D-8C48-2761C0389224}">
      <dsp:nvSpPr>
        <dsp:cNvPr id="0" name=""/>
        <dsp:cNvSpPr/>
      </dsp:nvSpPr>
      <dsp:spPr>
        <a:xfrm>
          <a:off x="3881409" y="278"/>
          <a:ext cx="1233123" cy="1245578"/>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313EF2-0C35-4AA5-96A3-5BA3C8141CA3}">
      <dsp:nvSpPr>
        <dsp:cNvPr id="0" name=""/>
        <dsp:cNvSpPr/>
      </dsp:nvSpPr>
      <dsp:spPr>
        <a:xfrm>
          <a:off x="3881409" y="1451377"/>
          <a:ext cx="2753974" cy="124557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b="1" i="0" u="none" kern="1200">
              <a:latin typeface="+mn-lt"/>
            </a:rPr>
            <a:t>St Christopher's continue to run their stay &amp; play sessions for 0-5 year olds and their families online.</a:t>
          </a:r>
          <a:endParaRPr lang="en-GB" sz="1100" b="0" i="0" u="none" kern="1200">
            <a:latin typeface="+mn-lt"/>
          </a:endParaRPr>
        </a:p>
      </dsp:txBody>
      <dsp:txXfrm>
        <a:off x="3881409" y="1451377"/>
        <a:ext cx="2753974" cy="1245578"/>
      </dsp:txXfrm>
    </dsp:sp>
    <dsp:sp modelId="{90A6F725-0129-4A46-B624-8F098AADA7FA}">
      <dsp:nvSpPr>
        <dsp:cNvPr id="0" name=""/>
        <dsp:cNvSpPr/>
      </dsp:nvSpPr>
      <dsp:spPr>
        <a:xfrm>
          <a:off x="6758697" y="1451377"/>
          <a:ext cx="1233123" cy="124557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2EFCD2-A116-4D9B-95E7-15E930132240}">
      <dsp:nvSpPr>
        <dsp:cNvPr id="0" name=""/>
        <dsp:cNvSpPr/>
      </dsp:nvSpPr>
      <dsp:spPr>
        <a:xfrm>
          <a:off x="5237845" y="2902476"/>
          <a:ext cx="2753974" cy="124557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b="1" i="0" u="none" kern="1200">
              <a:latin typeface="+mn-lt"/>
            </a:rPr>
            <a:t>#WhoCares programme provides direct support to young carers (age 5 to 16), young people and families.</a:t>
          </a:r>
          <a:endParaRPr lang="en-GB" sz="1100" b="0" i="0" u="none" kern="1200">
            <a:latin typeface="+mn-lt"/>
          </a:endParaRPr>
        </a:p>
      </dsp:txBody>
      <dsp:txXfrm>
        <a:off x="5237845" y="2902476"/>
        <a:ext cx="2753974" cy="1245578"/>
      </dsp:txXfrm>
    </dsp:sp>
    <dsp:sp modelId="{ECDD76F9-EE61-4B82-9D7D-A3FAB73611E4}">
      <dsp:nvSpPr>
        <dsp:cNvPr id="0" name=""/>
        <dsp:cNvSpPr/>
      </dsp:nvSpPr>
      <dsp:spPr>
        <a:xfrm>
          <a:off x="3881409" y="2902476"/>
          <a:ext cx="1233123" cy="124557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8DEAA0-5371-4500-9FC6-690ABD28E362}">
      <dsp:nvSpPr>
        <dsp:cNvPr id="0" name=""/>
        <dsp:cNvSpPr/>
      </dsp:nvSpPr>
      <dsp:spPr>
        <a:xfrm>
          <a:off x="3881409" y="4353576"/>
          <a:ext cx="2753974" cy="124557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GB" sz="1100" b="1" i="0" u="none" kern="1200">
              <a:latin typeface="+mn-lt"/>
            </a:rPr>
            <a:t>Smatlyte can offer service access to tablets allow families to stay connected. Run online services to support families, including pastoral and parenting support. Signposting to local food banks, free school meal vouchers and access to universal services such as benefits. </a:t>
          </a:r>
          <a:endParaRPr lang="en-GB" sz="1100" b="0" i="0" u="none" kern="1200">
            <a:latin typeface="+mn-lt"/>
          </a:endParaRPr>
        </a:p>
      </dsp:txBody>
      <dsp:txXfrm>
        <a:off x="3881409" y="4353576"/>
        <a:ext cx="2753974" cy="1245578"/>
      </dsp:txXfrm>
    </dsp:sp>
    <dsp:sp modelId="{C2379A55-CB83-44E1-8F5F-48D208D80AE5}">
      <dsp:nvSpPr>
        <dsp:cNvPr id="0" name=""/>
        <dsp:cNvSpPr/>
      </dsp:nvSpPr>
      <dsp:spPr>
        <a:xfrm>
          <a:off x="6758697" y="4353576"/>
          <a:ext cx="1233123" cy="1245578"/>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AAF300-F492-4A9A-8125-91E8E4E241F7}">
      <dsp:nvSpPr>
        <dsp:cNvPr id="0" name=""/>
        <dsp:cNvSpPr/>
      </dsp:nvSpPr>
      <dsp:spPr>
        <a:xfrm>
          <a:off x="3387963" y="968"/>
          <a:ext cx="2664380" cy="120505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dirty="0"/>
            <a:t>The African Community Hub are supporting families with virtual home-work clubs, supplementary classes and befriending for vulnerable people.</a:t>
          </a:r>
          <a:endParaRPr lang="en-GB" sz="1000" b="0" i="0" u="none" kern="1200" dirty="0"/>
        </a:p>
      </dsp:txBody>
      <dsp:txXfrm>
        <a:off x="3387963" y="968"/>
        <a:ext cx="2664380" cy="1205056"/>
      </dsp:txXfrm>
    </dsp:sp>
    <dsp:sp modelId="{06A038DC-8DE5-4BF6-9CD9-AA88DDA4F0AD}">
      <dsp:nvSpPr>
        <dsp:cNvPr id="0" name=""/>
        <dsp:cNvSpPr/>
      </dsp:nvSpPr>
      <dsp:spPr>
        <a:xfrm>
          <a:off x="2075656" y="968"/>
          <a:ext cx="1193006" cy="1205056"/>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5B5BEF-51EB-4753-98F0-B8CD75B648CB}">
      <dsp:nvSpPr>
        <dsp:cNvPr id="0" name=""/>
        <dsp:cNvSpPr/>
      </dsp:nvSpPr>
      <dsp:spPr>
        <a:xfrm>
          <a:off x="2075656" y="1404859"/>
          <a:ext cx="2664380" cy="1205056"/>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dirty="0"/>
            <a:t>Narthex Sparkhill offer Food and Clothes Bank, as well as professional financial and debt advice. Ring Sandra on 0746 7045294 for advice appointments ring </a:t>
          </a:r>
          <a:r>
            <a:rPr lang="en-GB" sz="1000" b="1" i="0" u="none" kern="1200" dirty="0" err="1"/>
            <a:t>tel</a:t>
          </a:r>
          <a:r>
            <a:rPr lang="en-GB" sz="1000" b="1" i="0" u="none" kern="1200" dirty="0"/>
            <a:t> 0121 708 1398 to find out how to get a client referred</a:t>
          </a:r>
          <a:endParaRPr lang="en-GB" sz="1000" b="0" i="0" u="none" kern="1200" dirty="0"/>
        </a:p>
      </dsp:txBody>
      <dsp:txXfrm>
        <a:off x="2075656" y="1404859"/>
        <a:ext cx="2664380" cy="1205056"/>
      </dsp:txXfrm>
    </dsp:sp>
    <dsp:sp modelId="{9F6CFF9E-2C13-44C1-8A6A-D5BBE1A4DC0B}">
      <dsp:nvSpPr>
        <dsp:cNvPr id="0" name=""/>
        <dsp:cNvSpPr/>
      </dsp:nvSpPr>
      <dsp:spPr>
        <a:xfrm>
          <a:off x="4859337" y="1404859"/>
          <a:ext cx="1193006" cy="1205056"/>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13303D-69E6-4001-A34C-2DB28486581A}">
      <dsp:nvSpPr>
        <dsp:cNvPr id="0" name=""/>
        <dsp:cNvSpPr/>
      </dsp:nvSpPr>
      <dsp:spPr>
        <a:xfrm>
          <a:off x="3387963" y="2808750"/>
          <a:ext cx="2664380" cy="1205056"/>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dirty="0"/>
            <a:t>#FeedBirmingham is a simple resident street collection scheme where volunteers in the street where they live collect food and then either take it to a foodbank or bring it to a weekly collection point at Edgbaston Foundation. This food is then </a:t>
          </a:r>
          <a:r>
            <a:rPr lang="en-GB" sz="1000" b="1" i="0" u="none" kern="1200" dirty="0" err="1"/>
            <a:t>distrubted</a:t>
          </a:r>
          <a:r>
            <a:rPr lang="en-GB" sz="1000" b="1" i="0" u="none" kern="1200" dirty="0"/>
            <a:t> to food banks across the city, including Sparkhill, Balsall Heath, Springfield and Hall Green. </a:t>
          </a:r>
          <a:endParaRPr lang="en-GB" sz="1000" b="0" i="0" u="none" kern="1200" dirty="0"/>
        </a:p>
      </dsp:txBody>
      <dsp:txXfrm>
        <a:off x="3387963" y="2808750"/>
        <a:ext cx="2664380" cy="1205056"/>
      </dsp:txXfrm>
    </dsp:sp>
    <dsp:sp modelId="{BFADDB28-DEF1-4C64-85BF-31324C25AD8F}">
      <dsp:nvSpPr>
        <dsp:cNvPr id="0" name=""/>
        <dsp:cNvSpPr/>
      </dsp:nvSpPr>
      <dsp:spPr>
        <a:xfrm>
          <a:off x="2075656" y="2808750"/>
          <a:ext cx="1193006" cy="1205056"/>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9C1FDF-ED9A-4A08-B4D1-2AE480F623A1}">
      <dsp:nvSpPr>
        <dsp:cNvPr id="0" name=""/>
        <dsp:cNvSpPr/>
      </dsp:nvSpPr>
      <dsp:spPr>
        <a:xfrm>
          <a:off x="2075656" y="4212641"/>
          <a:ext cx="2664380" cy="120505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b="1" i="0" u="none" kern="1200" dirty="0"/>
            <a:t>Providing families with all round support, including delivering food provision and providing benefit and </a:t>
          </a:r>
          <a:r>
            <a:rPr lang="en-GB" sz="1000" b="1" i="0" u="none" kern="1200" dirty="0" err="1"/>
            <a:t>finanical</a:t>
          </a:r>
          <a:r>
            <a:rPr lang="en-GB" sz="1000" b="1" i="0" u="none" kern="1200" dirty="0"/>
            <a:t> advice. Balsall Heath CATs are also working on inputting into a sustainable food programme that helps </a:t>
          </a:r>
          <a:r>
            <a:rPr lang="en-GB" sz="1000" b="1" i="0" u="none" kern="1200" dirty="0" err="1"/>
            <a:t>familes</a:t>
          </a:r>
          <a:r>
            <a:rPr lang="en-GB" sz="1000" b="1" i="0" u="none" kern="1200" dirty="0"/>
            <a:t> move away from food bank dependency. </a:t>
          </a:r>
          <a:endParaRPr lang="en-GB" sz="1000" b="0" i="0" u="none" kern="1200" dirty="0"/>
        </a:p>
      </dsp:txBody>
      <dsp:txXfrm>
        <a:off x="2075656" y="4212641"/>
        <a:ext cx="2664380" cy="1205056"/>
      </dsp:txXfrm>
    </dsp:sp>
    <dsp:sp modelId="{2C523886-2125-4073-BE3F-BDD907A8D831}">
      <dsp:nvSpPr>
        <dsp:cNvPr id="0" name=""/>
        <dsp:cNvSpPr/>
      </dsp:nvSpPr>
      <dsp:spPr>
        <a:xfrm>
          <a:off x="4859337" y="4212641"/>
          <a:ext cx="1193006" cy="1205056"/>
        </a:xfrm>
        <a:prstGeom prst="rect">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DDD6B-C8CF-42AA-AE72-798107336199}">
      <dsp:nvSpPr>
        <dsp:cNvPr id="0" name=""/>
        <dsp:cNvSpPr/>
      </dsp:nvSpPr>
      <dsp:spPr>
        <a:xfrm>
          <a:off x="3387963" y="968"/>
          <a:ext cx="2664380" cy="120505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i="0" u="none" kern="1200" dirty="0"/>
            <a:t>Smart Women provide a lunch collection point, learning materials for mothers who have been identified as vulnerable. Signposting identified at risk children by establishing pathway of support with recognised agencies. </a:t>
          </a:r>
          <a:endParaRPr lang="en-GB" sz="1200" b="0" i="0" u="none" kern="1200" dirty="0"/>
        </a:p>
      </dsp:txBody>
      <dsp:txXfrm>
        <a:off x="3387963" y="968"/>
        <a:ext cx="2664380" cy="1205056"/>
      </dsp:txXfrm>
    </dsp:sp>
    <dsp:sp modelId="{05923BCD-A8C8-4806-9D32-9ED1D69C8B93}">
      <dsp:nvSpPr>
        <dsp:cNvPr id="0" name=""/>
        <dsp:cNvSpPr/>
      </dsp:nvSpPr>
      <dsp:spPr>
        <a:xfrm>
          <a:off x="2075656" y="968"/>
          <a:ext cx="1193006" cy="1205056"/>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440604-EE11-471D-AACF-553D7FC199D5}">
      <dsp:nvSpPr>
        <dsp:cNvPr id="0" name=""/>
        <dsp:cNvSpPr/>
      </dsp:nvSpPr>
      <dsp:spPr>
        <a:xfrm>
          <a:off x="2075656" y="1404859"/>
          <a:ext cx="2664380" cy="1205056"/>
        </a:xfrm>
        <a:prstGeom prst="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i="0" u="none" kern="1200"/>
            <a:t>BPCN, with Scrape Store Birmingham, are creating and distributing play resource packs for families within the Hall Green locality.</a:t>
          </a:r>
          <a:endParaRPr lang="en-GB" sz="1200" b="0" i="0" u="none" kern="1200"/>
        </a:p>
      </dsp:txBody>
      <dsp:txXfrm>
        <a:off x="2075656" y="1404859"/>
        <a:ext cx="2664380" cy="1205056"/>
      </dsp:txXfrm>
    </dsp:sp>
    <dsp:sp modelId="{286557D6-820C-4467-8E2A-36D3C316A13A}">
      <dsp:nvSpPr>
        <dsp:cNvPr id="0" name=""/>
        <dsp:cNvSpPr/>
      </dsp:nvSpPr>
      <dsp:spPr>
        <a:xfrm>
          <a:off x="4859337" y="1404859"/>
          <a:ext cx="1193006" cy="1205056"/>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219E5C-E31B-41DF-8F00-2C5DCD7B2C1A}">
      <dsp:nvSpPr>
        <dsp:cNvPr id="0" name=""/>
        <dsp:cNvSpPr/>
      </dsp:nvSpPr>
      <dsp:spPr>
        <a:xfrm>
          <a:off x="3387963" y="2808750"/>
          <a:ext cx="2664380" cy="1205056"/>
        </a:xfrm>
        <a:prstGeom prst="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i="0" u="none" kern="1200"/>
            <a:t>The Bosnia &amp; Herzegovina UK Network are providing tailored and direct support to Bosnian refugees in Hall Green and across Birmingham. </a:t>
          </a:r>
          <a:endParaRPr lang="en-GB" sz="1200" b="0" i="0" u="none" kern="1200"/>
        </a:p>
      </dsp:txBody>
      <dsp:txXfrm>
        <a:off x="3387963" y="2808750"/>
        <a:ext cx="2664380" cy="1205056"/>
      </dsp:txXfrm>
    </dsp:sp>
    <dsp:sp modelId="{7EEC8F6B-AE51-4D13-9259-38635865618C}">
      <dsp:nvSpPr>
        <dsp:cNvPr id="0" name=""/>
        <dsp:cNvSpPr/>
      </dsp:nvSpPr>
      <dsp:spPr>
        <a:xfrm>
          <a:off x="2075656" y="2808750"/>
          <a:ext cx="1193006" cy="1205056"/>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81E918-7A7D-46EC-B810-1FF92D51055A}">
      <dsp:nvSpPr>
        <dsp:cNvPr id="0" name=""/>
        <dsp:cNvSpPr/>
      </dsp:nvSpPr>
      <dsp:spPr>
        <a:xfrm>
          <a:off x="2075656" y="4212641"/>
          <a:ext cx="2664380" cy="1205056"/>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i="0" u="none" kern="1200"/>
            <a:t>Home-Start Cole Valley support families at risk or escaping from Domestic Abuse by providing immediate emotional and practical support, particularly with essentials, including nappies, milk and clothes.</a:t>
          </a:r>
          <a:endParaRPr lang="en-GB" sz="1200" b="0" i="0" u="none" kern="1200"/>
        </a:p>
      </dsp:txBody>
      <dsp:txXfrm>
        <a:off x="2075656" y="4212641"/>
        <a:ext cx="2664380" cy="1205056"/>
      </dsp:txXfrm>
    </dsp:sp>
    <dsp:sp modelId="{F18D6A32-DE2B-4676-A1E6-42669869FB80}">
      <dsp:nvSpPr>
        <dsp:cNvPr id="0" name=""/>
        <dsp:cNvSpPr/>
      </dsp:nvSpPr>
      <dsp:spPr>
        <a:xfrm>
          <a:off x="4859337" y="4212641"/>
          <a:ext cx="1193006" cy="120505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DDD6B-C8CF-42AA-AE72-798107336199}">
      <dsp:nvSpPr>
        <dsp:cNvPr id="0" name=""/>
        <dsp:cNvSpPr/>
      </dsp:nvSpPr>
      <dsp:spPr>
        <a:xfrm>
          <a:off x="1403883" y="886818"/>
          <a:ext cx="2850309" cy="128914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i="0" u="none" kern="1200" dirty="0" smtClean="0"/>
            <a:t>Euro Relief are supporting asylum seeking families by identifying support with signposting, school updates, safeguarding and other basic needs such as food provision. </a:t>
          </a:r>
          <a:endParaRPr lang="en-GB" sz="1200" b="0" i="0" u="none" kern="1200" dirty="0"/>
        </a:p>
      </dsp:txBody>
      <dsp:txXfrm>
        <a:off x="1403883" y="886818"/>
        <a:ext cx="2850309" cy="1289149"/>
      </dsp:txXfrm>
    </dsp:sp>
    <dsp:sp modelId="{05923BCD-A8C8-4806-9D32-9ED1D69C8B93}">
      <dsp:nvSpPr>
        <dsp:cNvPr id="0" name=""/>
        <dsp:cNvSpPr/>
      </dsp:nvSpPr>
      <dsp:spPr>
        <a:xfrm>
          <a:off x="0" y="886818"/>
          <a:ext cx="1276257" cy="1289149"/>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440604-EE11-471D-AACF-553D7FC199D5}">
      <dsp:nvSpPr>
        <dsp:cNvPr id="0" name=""/>
        <dsp:cNvSpPr/>
      </dsp:nvSpPr>
      <dsp:spPr>
        <a:xfrm>
          <a:off x="0" y="2388677"/>
          <a:ext cx="2850309" cy="1289149"/>
        </a:xfrm>
        <a:prstGeom prst="rect">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i="0" u="none" kern="1200" dirty="0" smtClean="0"/>
            <a:t>Carers Forward are issuing PPE equipment to carers and their families to ensure they stay safe during COVID19 pandemic. </a:t>
          </a:r>
          <a:endParaRPr lang="en-GB" sz="1400" b="0" i="0" u="none" kern="1200" dirty="0"/>
        </a:p>
      </dsp:txBody>
      <dsp:txXfrm>
        <a:off x="0" y="2388677"/>
        <a:ext cx="2850309" cy="1289149"/>
      </dsp:txXfrm>
    </dsp:sp>
    <dsp:sp modelId="{286557D6-820C-4467-8E2A-36D3C316A13A}">
      <dsp:nvSpPr>
        <dsp:cNvPr id="0" name=""/>
        <dsp:cNvSpPr/>
      </dsp:nvSpPr>
      <dsp:spPr>
        <a:xfrm>
          <a:off x="2977935" y="2388677"/>
          <a:ext cx="1276257" cy="1289149"/>
        </a:xfrm>
        <a:prstGeom prst="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219E5C-E31B-41DF-8F00-2C5DCD7B2C1A}">
      <dsp:nvSpPr>
        <dsp:cNvPr id="0" name=""/>
        <dsp:cNvSpPr/>
      </dsp:nvSpPr>
      <dsp:spPr>
        <a:xfrm>
          <a:off x="1403883" y="3890536"/>
          <a:ext cx="2850309" cy="1289149"/>
        </a:xfrm>
        <a:prstGeom prst="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b="1" i="0" u="none" kern="1200" dirty="0" err="1" smtClean="0"/>
            <a:t>Anawim</a:t>
          </a:r>
          <a:r>
            <a:rPr lang="en-GB" sz="1400" b="1" i="0" u="none" kern="1200" dirty="0" smtClean="0"/>
            <a:t> are creating a programme of work to support young girls age 14 + to build healthy relationships, sexual exploitation, period poverty, female genital mutilation and healthy &amp; hygiene. </a:t>
          </a:r>
          <a:endParaRPr lang="en-GB" sz="1400" b="0" i="0" u="none" kern="1200" dirty="0"/>
        </a:p>
      </dsp:txBody>
      <dsp:txXfrm>
        <a:off x="1403883" y="3890536"/>
        <a:ext cx="2850309" cy="1289149"/>
      </dsp:txXfrm>
    </dsp:sp>
    <dsp:sp modelId="{7EEC8F6B-AE51-4D13-9259-38635865618C}">
      <dsp:nvSpPr>
        <dsp:cNvPr id="0" name=""/>
        <dsp:cNvSpPr/>
      </dsp:nvSpPr>
      <dsp:spPr>
        <a:xfrm>
          <a:off x="0" y="3890536"/>
          <a:ext cx="1276257" cy="1289149"/>
        </a:xfrm>
        <a:prstGeom prst="rect">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9D136B-AA24-4D3F-9C7E-B1B364F350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9F66FE36-734C-4B79-B3DC-542CC3FEA8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FEC16B5E-6626-4256-B273-69FD81FD3F15}"/>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5" name="Footer Placeholder 4">
            <a:extLst>
              <a:ext uri="{FF2B5EF4-FFF2-40B4-BE49-F238E27FC236}">
                <a16:creationId xmlns:a16="http://schemas.microsoft.com/office/drawing/2014/main" xmlns="" id="{22E3F579-C4B3-4604-840A-B93659F34C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6F360F2-84EC-4406-A82D-A5B071CDF88C}"/>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3989266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4E3A82-4EF7-450E-9EC2-1F942C66C85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D21A929D-7FE9-4D59-AA3F-D6B33D0973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6980015A-6F30-4AE2-9D1B-5F50876249DA}"/>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5" name="Footer Placeholder 4">
            <a:extLst>
              <a:ext uri="{FF2B5EF4-FFF2-40B4-BE49-F238E27FC236}">
                <a16:creationId xmlns:a16="http://schemas.microsoft.com/office/drawing/2014/main" xmlns="" id="{8A7D97DA-A6E0-4D5E-8D38-FF17CE6590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8F894F8F-C42D-4A09-9A7E-A1F216D11745}"/>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2081567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09BE94A-CFFF-4153-8560-95D4A469D7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B8FF554-5300-43C6-8F61-3C5FDE44DC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5E8F872-50EE-4E4C-8BCA-B409655F37B3}"/>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5" name="Footer Placeholder 4">
            <a:extLst>
              <a:ext uri="{FF2B5EF4-FFF2-40B4-BE49-F238E27FC236}">
                <a16:creationId xmlns:a16="http://schemas.microsoft.com/office/drawing/2014/main" xmlns="" id="{92AD829E-07E5-469F-996F-18A926ADAF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05091619-CDFB-48D6-BD7E-A1945CD474AE}"/>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3541111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C359C7-B357-4E1F-8DE6-6E5DF8924D7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C79ED981-90E9-4633-9538-2BD2D1219F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9F2E1AAA-2A07-45B5-87CE-6F12FF93098E}"/>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5" name="Footer Placeholder 4">
            <a:extLst>
              <a:ext uri="{FF2B5EF4-FFF2-40B4-BE49-F238E27FC236}">
                <a16:creationId xmlns:a16="http://schemas.microsoft.com/office/drawing/2014/main" xmlns="" id="{64A67AE5-BD3E-480C-B0E6-4AE75F1CA2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53576FE7-A764-4987-890D-BE21C3F09EEE}"/>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1264586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ADBAA-CE5A-4233-A3C3-D2B03A1AAF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48428596-1CAE-4A17-B6D0-B123D427B1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A476E244-8A86-4A3E-B0DB-E589AD7ED116}"/>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5" name="Footer Placeholder 4">
            <a:extLst>
              <a:ext uri="{FF2B5EF4-FFF2-40B4-BE49-F238E27FC236}">
                <a16:creationId xmlns:a16="http://schemas.microsoft.com/office/drawing/2014/main" xmlns="" id="{19F29B20-D8AE-4CD5-875A-6FBB74FD67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xmlns="" id="{6456AC49-3362-49A1-816F-A44DF6B7FCC8}"/>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367805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736CB7-5341-4151-8742-8B0A9332E9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3B7E7F71-B1B7-4C04-8493-4EF27AF5D1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7BB2BAD8-1964-43B3-BEFF-D5F0E102EB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207B6F40-FFA2-44A2-B4D7-3E8CE139E703}"/>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6" name="Footer Placeholder 5">
            <a:extLst>
              <a:ext uri="{FF2B5EF4-FFF2-40B4-BE49-F238E27FC236}">
                <a16:creationId xmlns:a16="http://schemas.microsoft.com/office/drawing/2014/main" xmlns="" id="{FC42AB2F-D417-4145-ADC3-1341325E75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7DA643C9-2575-4411-9BC4-D1927EEB1178}"/>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1391241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54E642-8042-4447-8583-F5E591BFA4F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B2BF7F05-FD8B-4B80-A373-221E3D9A42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245B1BA-01C2-4157-A206-57BA06A5EF3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240B66D3-163C-4D7D-B060-AFAFAB83E2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7BB8F93-8925-49DE-9FD5-B01B7189D21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21354781-AB6B-429B-9AB5-729B7106216A}"/>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8" name="Footer Placeholder 7">
            <a:extLst>
              <a:ext uri="{FF2B5EF4-FFF2-40B4-BE49-F238E27FC236}">
                <a16:creationId xmlns:a16="http://schemas.microsoft.com/office/drawing/2014/main" xmlns="" id="{5F8B7611-823B-4EA0-9D01-AAC791042F5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xmlns="" id="{C280B8E1-A8B1-4E09-954B-8C6389A532CC}"/>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1780778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749BCA-6BEE-4E63-875C-BDC2A8EACCB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DCE3D1DA-AF82-44D8-A67F-E98D12457357}"/>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4" name="Footer Placeholder 3">
            <a:extLst>
              <a:ext uri="{FF2B5EF4-FFF2-40B4-BE49-F238E27FC236}">
                <a16:creationId xmlns:a16="http://schemas.microsoft.com/office/drawing/2014/main" xmlns="" id="{0CE03A28-6AFD-4B94-BD32-A46108F95D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xmlns="" id="{992485F0-F797-4690-9C33-7E708734FC87}"/>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2127998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8D95D0E-5149-45CF-9DFE-CD7F8B4448CA}"/>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3" name="Footer Placeholder 2">
            <a:extLst>
              <a:ext uri="{FF2B5EF4-FFF2-40B4-BE49-F238E27FC236}">
                <a16:creationId xmlns:a16="http://schemas.microsoft.com/office/drawing/2014/main" xmlns="" id="{988B1D96-8B0C-44B2-9191-5E93A94B2D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xmlns="" id="{D542CEB4-5DE8-439F-AFA4-20AB233365F0}"/>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2951518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15A61-34D4-4DED-B6F7-437291D6C4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C452022D-6C80-4F06-8221-891DFA73E4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1A08522C-DE05-41CB-B4F9-85FF461007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1103913-7DDF-492F-9A2B-17755EF63AA1}"/>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6" name="Footer Placeholder 5">
            <a:extLst>
              <a:ext uri="{FF2B5EF4-FFF2-40B4-BE49-F238E27FC236}">
                <a16:creationId xmlns:a16="http://schemas.microsoft.com/office/drawing/2014/main" xmlns="" id="{C5FC72DD-C9AF-4A5A-B432-299A0A4ADB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97835833-6C30-47F1-BFA7-AD061A31E741}"/>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255880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7B9E4A-1F14-420C-BC6F-37EC762EA7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EE189DC7-B04F-4511-B80D-DC8C540423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00D92880-1137-4D1D-8BC9-7DD3E9D68F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E450219-EAC1-4089-9682-B5320BA91D59}"/>
              </a:ext>
            </a:extLst>
          </p:cNvPr>
          <p:cNvSpPr>
            <a:spLocks noGrp="1"/>
          </p:cNvSpPr>
          <p:nvPr>
            <p:ph type="dt" sz="half" idx="10"/>
          </p:nvPr>
        </p:nvSpPr>
        <p:spPr/>
        <p:txBody>
          <a:bodyPr/>
          <a:lstStyle/>
          <a:p>
            <a:fld id="{9F745FAF-C37E-432D-808C-48008355840E}" type="datetimeFigureOut">
              <a:rPr lang="en-GB" smtClean="0"/>
              <a:t>18/08/2020</a:t>
            </a:fld>
            <a:endParaRPr lang="en-GB"/>
          </a:p>
        </p:txBody>
      </p:sp>
      <p:sp>
        <p:nvSpPr>
          <p:cNvPr id="6" name="Footer Placeholder 5">
            <a:extLst>
              <a:ext uri="{FF2B5EF4-FFF2-40B4-BE49-F238E27FC236}">
                <a16:creationId xmlns:a16="http://schemas.microsoft.com/office/drawing/2014/main" xmlns="" id="{FC44F94F-C402-4B22-96B4-551B877146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xmlns="" id="{A3F99160-0691-437C-B5FB-5B3E31417370}"/>
              </a:ext>
            </a:extLst>
          </p:cNvPr>
          <p:cNvSpPr>
            <a:spLocks noGrp="1"/>
          </p:cNvSpPr>
          <p:nvPr>
            <p:ph type="sldNum" sz="quarter" idx="12"/>
          </p:nvPr>
        </p:nvSpPr>
        <p:spPr/>
        <p:txBody>
          <a:bodyPr/>
          <a:lstStyle/>
          <a:p>
            <a:fld id="{C038431A-AD07-4E62-9779-D9015CB458B7}" type="slidenum">
              <a:rPr lang="en-GB" smtClean="0"/>
              <a:t>‹#›</a:t>
            </a:fld>
            <a:endParaRPr lang="en-GB"/>
          </a:p>
        </p:txBody>
      </p:sp>
    </p:spTree>
    <p:extLst>
      <p:ext uri="{BB962C8B-B14F-4D97-AF65-F5344CB8AC3E}">
        <p14:creationId xmlns:p14="http://schemas.microsoft.com/office/powerpoint/2010/main" val="623550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64E714B-DF60-4858-B653-8569ED942C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1A5D3C25-5DE7-4072-A92A-797B4E3D7A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2CB9DA08-4F77-499A-9064-67DA32E925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45FAF-C37E-432D-808C-48008355840E}" type="datetimeFigureOut">
              <a:rPr lang="en-GB" smtClean="0"/>
              <a:t>18/08/2020</a:t>
            </a:fld>
            <a:endParaRPr lang="en-GB"/>
          </a:p>
        </p:txBody>
      </p:sp>
      <p:sp>
        <p:nvSpPr>
          <p:cNvPr id="5" name="Footer Placeholder 4">
            <a:extLst>
              <a:ext uri="{FF2B5EF4-FFF2-40B4-BE49-F238E27FC236}">
                <a16:creationId xmlns:a16="http://schemas.microsoft.com/office/drawing/2014/main" xmlns="" id="{808F4E0B-FE88-457B-9E43-F5EDAE2E6E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xmlns="" id="{5050108A-3412-472D-B2CB-03E53BC11C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38431A-AD07-4E62-9779-D9015CB458B7}" type="slidenum">
              <a:rPr lang="en-GB" smtClean="0"/>
              <a:t>‹#›</a:t>
            </a:fld>
            <a:endParaRPr lang="en-GB"/>
          </a:p>
        </p:txBody>
      </p:sp>
    </p:spTree>
    <p:extLst>
      <p:ext uri="{BB962C8B-B14F-4D97-AF65-F5344CB8AC3E}">
        <p14:creationId xmlns:p14="http://schemas.microsoft.com/office/powerpoint/2010/main" val="4228782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www.hallgreencommunities.org.uk/" TargetMode="External"/><Relationship Id="rId5" Type="http://schemas.openxmlformats.org/officeDocument/2006/relationships/hyperlink" Target="mailto:HallGreen.Families@accordgroup.org.uk"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90916" y="1927123"/>
            <a:ext cx="7826478" cy="3046988"/>
          </a:xfrm>
          <a:prstGeom prst="rect">
            <a:avLst/>
          </a:prstGeom>
          <a:noFill/>
        </p:spPr>
        <p:txBody>
          <a:bodyPr wrap="square" rtlCol="0">
            <a:spAutoFit/>
          </a:bodyPr>
          <a:lstStyle/>
          <a:p>
            <a:pPr algn="ctr"/>
            <a:r>
              <a:rPr lang="en-GB" sz="3200" dirty="0" smtClean="0"/>
              <a:t>All projects funded under Hall Green NNS and Families &amp; Early Help is free to everyone living within the Hall Green district. Everyone is welcome and we hope you get the support you need for yourself, your family and your </a:t>
            </a:r>
            <a:r>
              <a:rPr lang="en-GB" sz="3200" dirty="0" smtClean="0"/>
              <a:t>community. </a:t>
            </a:r>
            <a:endParaRPr lang="en-GB" sz="32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0277" y="4496499"/>
            <a:ext cx="1577414" cy="1574333"/>
          </a:xfrm>
          <a:prstGeom prst="rect">
            <a:avLst/>
          </a:prstGeom>
        </p:spPr>
      </p:pic>
      <p:pic>
        <p:nvPicPr>
          <p:cNvPr id="204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561" y="228600"/>
            <a:ext cx="733425" cy="73342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t="22533" b="20148"/>
          <a:stretch>
            <a:fillRect/>
          </a:stretch>
        </p:blipFill>
        <p:spPr bwMode="auto">
          <a:xfrm>
            <a:off x="10117394" y="860457"/>
            <a:ext cx="495300" cy="1333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p:cNvSpPr txBox="1">
            <a:spLocks noChangeArrowheads="1"/>
          </p:cNvSpPr>
          <p:nvPr/>
        </p:nvSpPr>
        <p:spPr bwMode="auto">
          <a:xfrm>
            <a:off x="4049713" y="457200"/>
            <a:ext cx="2387600" cy="760413"/>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5"/>
          <p:cNvSpPr>
            <a:spLocks noChangeArrowheads="1"/>
          </p:cNvSpPr>
          <p:nvPr/>
        </p:nvSpPr>
        <p:spPr bwMode="auto">
          <a:xfrm>
            <a:off x="7454949" y="323846"/>
            <a:ext cx="4402753" cy="1333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rPr>
              <a:t>Phone/Text/</a:t>
            </a:r>
            <a:r>
              <a:rPr kumimoji="0" lang="en-US" altLang="en-US" sz="1000" b="0" i="0" u="none" strike="noStrike" cap="none" normalizeH="0" baseline="0" dirty="0" err="1" smtClean="0">
                <a:ln>
                  <a:noFill/>
                </a:ln>
                <a:solidFill>
                  <a:srgbClr val="595959"/>
                </a:solidFill>
                <a:effectLst/>
                <a:latin typeface="+mn-lt"/>
                <a:ea typeface="Calibri" pitchFamily="34" charset="0"/>
                <a:cs typeface="Times New Roman" pitchFamily="18" charset="0"/>
              </a:rPr>
              <a:t>Whatsapp</a:t>
            </a: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rPr>
              <a:t> 07570 953519</a:t>
            </a:r>
            <a:endParaRPr kumimoji="0" lang="en-US" altLang="en-US" sz="900" b="0" i="0" u="none" strike="noStrike" cap="none" normalizeH="0" baseline="0" dirty="0" smtClean="0">
              <a:ln>
                <a:noFill/>
              </a:ln>
              <a:solidFill>
                <a:schemeClr val="tx1"/>
              </a:solidFill>
              <a:effectLst/>
              <a:latin typeface="+mn-lt"/>
            </a:endParaRPr>
          </a:p>
          <a:p>
            <a:pPr marL="0" marR="0" lvl="0" indent="0" algn="r"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rPr>
              <a:t>   </a:t>
            </a: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hlinkClick r:id="rId5"/>
              </a:rPr>
              <a:t>HallGreen.Families@accordgroup.org.uk</a:t>
            </a:r>
            <a:endParaRPr kumimoji="0" lang="en-US" altLang="en-US" sz="900" b="0" i="0" u="none" strike="noStrike" cap="none" normalizeH="0" baseline="0" dirty="0" smtClean="0">
              <a:ln>
                <a:noFill/>
              </a:ln>
              <a:solidFill>
                <a:schemeClr val="tx1"/>
              </a:solidFill>
              <a:effectLst/>
              <a:latin typeface="+mn-lt"/>
            </a:endParaRPr>
          </a:p>
          <a:p>
            <a:pPr marL="0" marR="0" lvl="0" indent="0" algn="r"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hlinkClick r:id="rId6"/>
              </a:rPr>
              <a:t>www.HallGreenCommunities.org.uk</a:t>
            </a: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rPr>
              <a:t> </a:t>
            </a:r>
            <a:endParaRPr kumimoji="0" lang="en-US" altLang="en-US" sz="900" b="0" i="0" u="none" strike="noStrike" cap="none" normalizeH="0" baseline="0" dirty="0" smtClean="0">
              <a:ln>
                <a:noFill/>
              </a:ln>
              <a:solidFill>
                <a:schemeClr val="tx1"/>
              </a:solidFill>
              <a:effectLst/>
              <a:latin typeface="+mn-lt"/>
            </a:endParaRPr>
          </a:p>
          <a:p>
            <a:pPr marL="0" marR="0" lvl="0" indent="0" algn="r"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rPr>
              <a:t>@</a:t>
            </a:r>
            <a:r>
              <a:rPr kumimoji="0" lang="en-US" altLang="en-US" sz="1000" b="0" i="0" u="none" strike="noStrike" cap="none" normalizeH="0" baseline="0" dirty="0" err="1" smtClean="0">
                <a:ln>
                  <a:noFill/>
                </a:ln>
                <a:solidFill>
                  <a:srgbClr val="595959"/>
                </a:solidFill>
                <a:effectLst/>
                <a:latin typeface="+mn-lt"/>
                <a:ea typeface="Calibri" pitchFamily="34" charset="0"/>
                <a:cs typeface="Times New Roman" pitchFamily="18" charset="0"/>
              </a:rPr>
              <a:t>HallGreenFamilies</a:t>
            </a:r>
            <a:r>
              <a:rPr kumimoji="0" lang="en-US" altLang="en-US" sz="1000" b="0" i="0" u="none" strike="noStrike" cap="none" normalizeH="0" baseline="0" dirty="0" smtClean="0">
                <a:ln>
                  <a:noFill/>
                </a:ln>
                <a:solidFill>
                  <a:srgbClr val="595959"/>
                </a:solidFill>
                <a:effectLst/>
                <a:latin typeface="+mn-lt"/>
                <a:ea typeface="Calibri" pitchFamily="34" charset="0"/>
                <a:cs typeface="Times New Roman" pitchFamily="18" charset="0"/>
              </a:rPr>
              <a:t>   </a:t>
            </a:r>
            <a:endParaRPr kumimoji="0" lang="en-US" altLang="en-US" sz="1800" b="0" i="0" u="none" strike="noStrike" cap="none" normalizeH="0" baseline="0" dirty="0" smtClean="0">
              <a:ln>
                <a:noFill/>
              </a:ln>
              <a:solidFill>
                <a:schemeClr val="tx1"/>
              </a:solidFill>
              <a:effectLst/>
              <a:latin typeface="+mn-lt"/>
            </a:endParaRPr>
          </a:p>
        </p:txBody>
      </p:sp>
      <p:sp>
        <p:nvSpPr>
          <p:cNvPr id="7" name="Rectangle 7"/>
          <p:cNvSpPr>
            <a:spLocks noChangeArrowheads="1"/>
          </p:cNvSpPr>
          <p:nvPr/>
        </p:nvSpPr>
        <p:spPr bwMode="auto">
          <a:xfrm>
            <a:off x="879986" y="329575"/>
            <a:ext cx="1399742"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1pPr>
            <a:lvl2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2pPr>
            <a:lvl3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3pPr>
            <a:lvl4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4pPr>
            <a:lvl5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5pPr>
            <a:lvl6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6pPr>
            <a:lvl7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7pPr>
            <a:lvl8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8pPr>
            <a:lvl9pPr fontAlgn="base">
              <a:spcBef>
                <a:spcPct val="0"/>
              </a:spcBef>
              <a:spcAft>
                <a:spcPct val="0"/>
              </a:spcAft>
              <a:tabLst>
                <a:tab pos="2865438" algn="ctr"/>
                <a:tab pos="573087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GB" altLang="en-US" sz="900" b="0" i="0" u="none" strike="noStrike" cap="none" normalizeH="0" baseline="0" dirty="0" smtClean="0">
                <a:ln>
                  <a:noFill/>
                </a:ln>
                <a:solidFill>
                  <a:srgbClr val="7F7F7F"/>
                </a:solidFill>
                <a:effectLst/>
                <a:latin typeface="Kristen ITC" pitchFamily="66" charset="0"/>
                <a:ea typeface="Calibri" pitchFamily="34" charset="0"/>
                <a:cs typeface="Times New Roman" pitchFamily="18" charset="0"/>
              </a:rPr>
              <a:t> </a:t>
            </a:r>
            <a:endParaRPr kumimoji="0" lang="en-GB" alt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0" u="none" strike="noStrike" cap="none" normalizeH="0" baseline="0" dirty="0" smtClean="0">
                <a:ln>
                  <a:noFill/>
                </a:ln>
                <a:solidFill>
                  <a:srgbClr val="7F7F7F"/>
                </a:solidFill>
                <a:effectLst/>
                <a:latin typeface="Kristen ITC" pitchFamily="66" charset="0"/>
                <a:ea typeface="Calibri" pitchFamily="34" charset="0"/>
                <a:cs typeface="Times New Roman" pitchFamily="18" charset="0"/>
              </a:rPr>
              <a:t>    </a:t>
            </a:r>
            <a:r>
              <a:rPr kumimoji="0" lang="en-GB" altLang="en-US" sz="900" b="0" i="0" u="none" strike="noStrike" cap="none" normalizeH="0" baseline="0" dirty="0" smtClean="0">
                <a:ln>
                  <a:noFill/>
                </a:ln>
                <a:solidFill>
                  <a:srgbClr val="595959"/>
                </a:solidFill>
                <a:effectLst/>
                <a:latin typeface="Kristen ITC" pitchFamily="66" charset="0"/>
                <a:ea typeface="Calibri" pitchFamily="34" charset="0"/>
                <a:cs typeface="Times New Roman" pitchFamily="18" charset="0"/>
              </a:rPr>
              <a:t>We</a:t>
            </a:r>
            <a:r>
              <a:rPr kumimoji="0" lang="en-GB" altLang="en-US" sz="900" b="0" i="0" u="none" strike="noStrike" cap="none" normalizeH="0" baseline="0" dirty="0" smtClean="0">
                <a:ln>
                  <a:noFill/>
                </a:ln>
                <a:solidFill>
                  <a:srgbClr val="595959"/>
                </a:solidFill>
                <a:effectLst/>
                <a:latin typeface="Calibri"/>
                <a:ea typeface="Calibri" pitchFamily="34" charset="0"/>
                <a:cs typeface="Times New Roman" pitchFamily="18" charset="0"/>
              </a:rPr>
              <a:t>’</a:t>
            </a:r>
            <a:r>
              <a:rPr kumimoji="0" lang="en-GB" altLang="en-US" sz="900" b="0" i="0" u="none" strike="noStrike" cap="none" normalizeH="0" baseline="0" dirty="0" smtClean="0">
                <a:ln>
                  <a:noFill/>
                </a:ln>
                <a:solidFill>
                  <a:srgbClr val="595959"/>
                </a:solidFill>
                <a:effectLst/>
                <a:latin typeface="Kristen ITC" pitchFamily="66" charset="0"/>
                <a:ea typeface="Calibri" pitchFamily="34" charset="0"/>
                <a:cs typeface="Times New Roman" pitchFamily="18" charset="0"/>
              </a:rPr>
              <a:t>re here to help</a:t>
            </a:r>
            <a:endParaRPr kumimoji="0" lang="en-GB" alt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900" b="0" i="0" u="none" strike="noStrike" cap="none" normalizeH="0" baseline="0" dirty="0" smtClean="0">
                <a:ln>
                  <a:noFill/>
                </a:ln>
                <a:solidFill>
                  <a:srgbClr val="595959"/>
                </a:solidFill>
                <a:effectLst/>
                <a:latin typeface="Kristen ITC" pitchFamily="66" charset="0"/>
                <a:ea typeface="Calibri" pitchFamily="34" charset="0"/>
                <a:cs typeface="Times New Roman" pitchFamily="18" charset="0"/>
              </a:rPr>
              <a:t>    Hall Green Families</a:t>
            </a: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23343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xmlns="" id="{BCED3360-A16D-4F54-B7D7-C66A5516EDC4}"/>
              </a:ext>
            </a:extLst>
          </p:cNvPr>
          <p:cNvGraphicFramePr/>
          <p:nvPr>
            <p:extLst>
              <p:ext uri="{D42A27DB-BD31-4B8C-83A1-F6EECF244321}">
                <p14:modId xmlns:p14="http://schemas.microsoft.com/office/powerpoint/2010/main" val="3395735621"/>
              </p:ext>
            </p:extLst>
          </p:nvPr>
        </p:nvGraphicFramePr>
        <p:xfrm>
          <a:off x="-3000055" y="495011"/>
          <a:ext cx="11873230" cy="5599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xmlns="" id="{2446681D-5FF5-4E02-89CA-493534A5F511}"/>
              </a:ext>
            </a:extLst>
          </p:cNvPr>
          <p:cNvGraphicFramePr/>
          <p:nvPr>
            <p:extLst>
              <p:ext uri="{D42A27DB-BD31-4B8C-83A1-F6EECF244321}">
                <p14:modId xmlns:p14="http://schemas.microsoft.com/office/powerpoint/2010/main" val="1526563861"/>
              </p:ext>
            </p:extLst>
          </p:nvPr>
        </p:nvGraphicFramePr>
        <p:xfrm>
          <a:off x="2976409" y="465514"/>
          <a:ext cx="11873230" cy="55994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541143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xmlns="" id="{246C6F6E-081B-45F2-83F8-E129C9F56968}"/>
              </a:ext>
            </a:extLst>
          </p:cNvPr>
          <p:cNvGraphicFramePr/>
          <p:nvPr>
            <p:extLst>
              <p:ext uri="{D42A27DB-BD31-4B8C-83A1-F6EECF244321}">
                <p14:modId xmlns:p14="http://schemas.microsoft.com/office/powerpoint/2010/main" val="3056423310"/>
              </p:ext>
            </p:extLst>
          </p:nvPr>
        </p:nvGraphicFramePr>
        <p:xfrm>
          <a:off x="4754880" y="62039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xmlns="" id="{F7E64C75-99AC-4A9C-8524-E2D189D80CFE}"/>
              </a:ext>
            </a:extLst>
          </p:cNvPr>
          <p:cNvGraphicFramePr/>
          <p:nvPr>
            <p:extLst>
              <p:ext uri="{D42A27DB-BD31-4B8C-83A1-F6EECF244321}">
                <p14:modId xmlns:p14="http://schemas.microsoft.com/office/powerpoint/2010/main" val="3300979040"/>
              </p:ext>
            </p:extLst>
          </p:nvPr>
        </p:nvGraphicFramePr>
        <p:xfrm>
          <a:off x="-1007745" y="620392"/>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2688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xmlns="" id="{F7E64C75-99AC-4A9C-8524-E2D189D80CFE}"/>
              </a:ext>
            </a:extLst>
          </p:cNvPr>
          <p:cNvGraphicFramePr/>
          <p:nvPr>
            <p:extLst>
              <p:ext uri="{D42A27DB-BD31-4B8C-83A1-F6EECF244321}">
                <p14:modId xmlns:p14="http://schemas.microsoft.com/office/powerpoint/2010/main" val="9189780"/>
              </p:ext>
            </p:extLst>
          </p:nvPr>
        </p:nvGraphicFramePr>
        <p:xfrm>
          <a:off x="917575" y="353961"/>
          <a:ext cx="4254193" cy="606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8085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1081</TotalTime>
  <Words>667</Words>
  <Application>Microsoft Office PowerPoint</Application>
  <PresentationFormat>Custom</PresentationFormat>
  <Paragraphs>27</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Simarjeet Kaur</dc:creator>
  <cp:lastModifiedBy>Accord User</cp:lastModifiedBy>
  <cp:revision>9</cp:revision>
  <dcterms:created xsi:type="dcterms:W3CDTF">2020-06-29T19:20:52Z</dcterms:created>
  <dcterms:modified xsi:type="dcterms:W3CDTF">2020-08-18T14:17:20Z</dcterms:modified>
</cp:coreProperties>
</file>